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9.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78" r:id="rId4"/>
    <p:sldId id="258" r:id="rId5"/>
    <p:sldId id="284" r:id="rId6"/>
    <p:sldId id="279" r:id="rId7"/>
    <p:sldId id="280" r:id="rId8"/>
    <p:sldId id="261" r:id="rId9"/>
    <p:sldId id="281" r:id="rId10"/>
    <p:sldId id="262" r:id="rId11"/>
    <p:sldId id="286" r:id="rId12"/>
    <p:sldId id="264" r:id="rId13"/>
    <p:sldId id="265" r:id="rId14"/>
    <p:sldId id="266" r:id="rId15"/>
    <p:sldId id="282" r:id="rId16"/>
    <p:sldId id="285" r:id="rId17"/>
    <p:sldId id="268" r:id="rId18"/>
    <p:sldId id="287" r:id="rId19"/>
    <p:sldId id="269" r:id="rId20"/>
    <p:sldId id="271" r:id="rId21"/>
    <p:sldId id="270" r:id="rId22"/>
    <p:sldId id="272" r:id="rId23"/>
    <p:sldId id="273" r:id="rId24"/>
    <p:sldId id="274" r:id="rId25"/>
    <p:sldId id="275" r:id="rId26"/>
    <p:sldId id="276" r:id="rId27"/>
    <p:sldId id="288" r:id="rId28"/>
    <p:sldId id="277" r:id="rId2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60"/>
  </p:normalViewPr>
  <p:slideViewPr>
    <p:cSldViewPr>
      <p:cViewPr varScale="1">
        <p:scale>
          <a:sx n="62" d="100"/>
          <a:sy n="62" d="100"/>
        </p:scale>
        <p:origin x="548"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D4E1B-D23F-485A-B3B5-38EB5D786E23}" type="doc">
      <dgm:prSet loTypeId="urn:microsoft.com/office/officeart/2005/8/layout/hProcess4" loCatId="process" qsTypeId="urn:microsoft.com/office/officeart/2005/8/quickstyle/simple1" qsCatId="simple" csTypeId="urn:microsoft.com/office/officeart/2005/8/colors/accent0_3" csCatId="mainScheme" phldr="1"/>
      <dgm:spPr/>
      <dgm:t>
        <a:bodyPr/>
        <a:lstStyle/>
        <a:p>
          <a:endParaRPr lang="en-US"/>
        </a:p>
      </dgm:t>
    </dgm:pt>
    <dgm:pt modelId="{3EBDF593-BD72-4B05-A96E-26B5D5338A45}">
      <dgm:prSet phldrT="[Text]"/>
      <dgm:spPr/>
      <dgm:t>
        <a:bodyPr/>
        <a:lstStyle/>
        <a:p>
          <a:r>
            <a:rPr lang="en-IN" b="1" dirty="0"/>
            <a:t>Phase-I: </a:t>
          </a:r>
          <a:r>
            <a:rPr lang="en-IN" dirty="0"/>
            <a:t>Data Preparation</a:t>
          </a:r>
          <a:endParaRPr lang="en-US" dirty="0"/>
        </a:p>
      </dgm:t>
    </dgm:pt>
    <dgm:pt modelId="{CB3A6711-03DC-4367-98E6-48941345FD95}" type="parTrans" cxnId="{76DEEB1F-51D0-4956-B647-0CDDDACE6883}">
      <dgm:prSet/>
      <dgm:spPr/>
      <dgm:t>
        <a:bodyPr/>
        <a:lstStyle/>
        <a:p>
          <a:endParaRPr lang="en-US"/>
        </a:p>
      </dgm:t>
    </dgm:pt>
    <dgm:pt modelId="{47040488-36BD-482D-B217-3066B02721B8}" type="sibTrans" cxnId="{76DEEB1F-51D0-4956-B647-0CDDDACE6883}">
      <dgm:prSet/>
      <dgm:spPr/>
      <dgm:t>
        <a:bodyPr/>
        <a:lstStyle/>
        <a:p>
          <a:endParaRPr lang="en-US"/>
        </a:p>
      </dgm:t>
    </dgm:pt>
    <dgm:pt modelId="{5FE013D4-5B13-488C-AA50-F3EEFE30EC6E}">
      <dgm:prSet phldrT="[Text]"/>
      <dgm:spPr/>
      <dgm:t>
        <a:bodyPr/>
        <a:lstStyle/>
        <a:p>
          <a:r>
            <a:rPr lang="en-IN" dirty="0"/>
            <a:t>Understanding the Data and performing the Annotations</a:t>
          </a:r>
          <a:endParaRPr lang="en-US" dirty="0"/>
        </a:p>
      </dgm:t>
    </dgm:pt>
    <dgm:pt modelId="{8FB15D93-4496-47EF-A298-6C1D15B71F38}" type="parTrans" cxnId="{A86E1DA6-32B4-412A-AB77-261E92A8BE87}">
      <dgm:prSet/>
      <dgm:spPr/>
      <dgm:t>
        <a:bodyPr/>
        <a:lstStyle/>
        <a:p>
          <a:endParaRPr lang="en-US"/>
        </a:p>
      </dgm:t>
    </dgm:pt>
    <dgm:pt modelId="{8A13CBE2-CF54-4FFC-9047-1B9216EE5288}" type="sibTrans" cxnId="{A86E1DA6-32B4-412A-AB77-261E92A8BE87}">
      <dgm:prSet/>
      <dgm:spPr/>
      <dgm:t>
        <a:bodyPr/>
        <a:lstStyle/>
        <a:p>
          <a:endParaRPr lang="en-US"/>
        </a:p>
      </dgm:t>
    </dgm:pt>
    <dgm:pt modelId="{02225E6E-FBD4-4D3A-9DC0-D8AA9DF284C4}">
      <dgm:prSet phldrT="[Text]"/>
      <dgm:spPr/>
      <dgm:t>
        <a:bodyPr/>
        <a:lstStyle/>
        <a:p>
          <a:r>
            <a:rPr lang="en-IN" dirty="0"/>
            <a:t>Training Data</a:t>
          </a:r>
          <a:endParaRPr lang="en-US" dirty="0"/>
        </a:p>
      </dgm:t>
    </dgm:pt>
    <dgm:pt modelId="{421DE319-58DB-4086-A061-1F5855C147B7}" type="parTrans" cxnId="{171231F0-007E-4484-8245-2957DB406780}">
      <dgm:prSet/>
      <dgm:spPr/>
      <dgm:t>
        <a:bodyPr/>
        <a:lstStyle/>
        <a:p>
          <a:endParaRPr lang="en-US"/>
        </a:p>
      </dgm:t>
    </dgm:pt>
    <dgm:pt modelId="{B5792BEF-59E3-490E-AA49-026C447D39AD}" type="sibTrans" cxnId="{171231F0-007E-4484-8245-2957DB406780}">
      <dgm:prSet/>
      <dgm:spPr/>
      <dgm:t>
        <a:bodyPr/>
        <a:lstStyle/>
        <a:p>
          <a:endParaRPr lang="en-US"/>
        </a:p>
      </dgm:t>
    </dgm:pt>
    <dgm:pt modelId="{D91577C1-6CCB-4AEA-8A42-FB6F197BA0CB}">
      <dgm:prSet phldrT="[Text]"/>
      <dgm:spPr/>
      <dgm:t>
        <a:bodyPr/>
        <a:lstStyle/>
        <a:p>
          <a:r>
            <a:rPr lang="en-IN" b="1" dirty="0"/>
            <a:t>Phase-II: </a:t>
          </a:r>
          <a:r>
            <a:rPr lang="en-IN" dirty="0"/>
            <a:t>Model Enhancement</a:t>
          </a:r>
          <a:endParaRPr lang="en-US" dirty="0"/>
        </a:p>
      </dgm:t>
    </dgm:pt>
    <dgm:pt modelId="{D17A7D81-B1C4-4A3A-96C4-23B674924F41}" type="parTrans" cxnId="{14CDE11E-AD62-4FE6-AB3F-3B3CB1E7C044}">
      <dgm:prSet/>
      <dgm:spPr/>
      <dgm:t>
        <a:bodyPr/>
        <a:lstStyle/>
        <a:p>
          <a:endParaRPr lang="en-US"/>
        </a:p>
      </dgm:t>
    </dgm:pt>
    <dgm:pt modelId="{D3451A32-ECE2-490C-872B-D5284FE2A296}" type="sibTrans" cxnId="{14CDE11E-AD62-4FE6-AB3F-3B3CB1E7C044}">
      <dgm:prSet/>
      <dgm:spPr/>
      <dgm:t>
        <a:bodyPr/>
        <a:lstStyle/>
        <a:p>
          <a:endParaRPr lang="en-US"/>
        </a:p>
      </dgm:t>
    </dgm:pt>
    <dgm:pt modelId="{B1B9B937-CEB5-476C-874B-264A59C489F6}">
      <dgm:prSet phldrT="[Text]"/>
      <dgm:spPr/>
      <dgm:t>
        <a:bodyPr/>
        <a:lstStyle/>
        <a:p>
          <a:r>
            <a:rPr lang="en-IN" dirty="0"/>
            <a:t>Fine-Tuning the data and Enhancing the noisy images</a:t>
          </a:r>
          <a:endParaRPr lang="en-US" dirty="0"/>
        </a:p>
      </dgm:t>
    </dgm:pt>
    <dgm:pt modelId="{5E73C77E-2AB6-4AD2-9653-DCE35D36FE4B}" type="parTrans" cxnId="{33BC60D8-6FD3-48CD-9D74-A0DAECBC6366}">
      <dgm:prSet/>
      <dgm:spPr/>
      <dgm:t>
        <a:bodyPr/>
        <a:lstStyle/>
        <a:p>
          <a:endParaRPr lang="en-US"/>
        </a:p>
      </dgm:t>
    </dgm:pt>
    <dgm:pt modelId="{4E638EB4-ABA9-4FE5-A35B-3498A8DF923C}" type="sibTrans" cxnId="{33BC60D8-6FD3-48CD-9D74-A0DAECBC6366}">
      <dgm:prSet/>
      <dgm:spPr/>
      <dgm:t>
        <a:bodyPr/>
        <a:lstStyle/>
        <a:p>
          <a:endParaRPr lang="en-US"/>
        </a:p>
      </dgm:t>
    </dgm:pt>
    <dgm:pt modelId="{64A15C35-684A-4DD1-A368-E61635406EF6}">
      <dgm:prSet phldrT="[Text]"/>
      <dgm:spPr/>
      <dgm:t>
        <a:bodyPr/>
        <a:lstStyle/>
        <a:p>
          <a:r>
            <a:rPr lang="en-IN" dirty="0"/>
            <a:t>Rewriting the Previous Model</a:t>
          </a:r>
          <a:endParaRPr lang="en-US" dirty="0"/>
        </a:p>
      </dgm:t>
    </dgm:pt>
    <dgm:pt modelId="{31474B11-4EDE-414D-A075-B34058BD6C88}" type="parTrans" cxnId="{0F79C7E9-DB8B-484D-BA42-5EDFD6E6FC2E}">
      <dgm:prSet/>
      <dgm:spPr/>
      <dgm:t>
        <a:bodyPr/>
        <a:lstStyle/>
        <a:p>
          <a:endParaRPr lang="en-US"/>
        </a:p>
      </dgm:t>
    </dgm:pt>
    <dgm:pt modelId="{F4155149-547B-4027-A70F-74263C799D4E}" type="sibTrans" cxnId="{0F79C7E9-DB8B-484D-BA42-5EDFD6E6FC2E}">
      <dgm:prSet/>
      <dgm:spPr/>
      <dgm:t>
        <a:bodyPr/>
        <a:lstStyle/>
        <a:p>
          <a:endParaRPr lang="en-US"/>
        </a:p>
      </dgm:t>
    </dgm:pt>
    <dgm:pt modelId="{2D7DA1A7-B8D8-479A-A32C-3CEE10CCDE0C}">
      <dgm:prSet phldrT="[Text]"/>
      <dgm:spPr/>
      <dgm:t>
        <a:bodyPr/>
        <a:lstStyle/>
        <a:p>
          <a:r>
            <a:rPr lang="en-IN" b="1" dirty="0"/>
            <a:t>Phase-III: </a:t>
          </a:r>
          <a:r>
            <a:rPr lang="en-IN" dirty="0"/>
            <a:t>GUI Interface</a:t>
          </a:r>
          <a:endParaRPr lang="en-US" dirty="0"/>
        </a:p>
      </dgm:t>
    </dgm:pt>
    <dgm:pt modelId="{354F3A59-7F84-414D-A575-83219A0FEEBD}" type="parTrans" cxnId="{A58081D4-A027-4A81-9CF8-D7B24620A23E}">
      <dgm:prSet/>
      <dgm:spPr/>
      <dgm:t>
        <a:bodyPr/>
        <a:lstStyle/>
        <a:p>
          <a:endParaRPr lang="en-US"/>
        </a:p>
      </dgm:t>
    </dgm:pt>
    <dgm:pt modelId="{D46C8EF6-2625-45BB-AD1D-8F0FBAB68530}" type="sibTrans" cxnId="{A58081D4-A027-4A81-9CF8-D7B24620A23E}">
      <dgm:prSet/>
      <dgm:spPr/>
      <dgm:t>
        <a:bodyPr/>
        <a:lstStyle/>
        <a:p>
          <a:endParaRPr lang="en-US"/>
        </a:p>
      </dgm:t>
    </dgm:pt>
    <dgm:pt modelId="{ADC2541E-69DD-4325-BDE9-E48B4C22D57F}">
      <dgm:prSet phldrT="[Text]"/>
      <dgm:spPr/>
      <dgm:t>
        <a:bodyPr/>
        <a:lstStyle/>
        <a:p>
          <a:r>
            <a:rPr lang="en-IN" dirty="0"/>
            <a:t>All the Backend Work was hidden and Showcasing the Front-end version</a:t>
          </a:r>
          <a:endParaRPr lang="en-US" dirty="0"/>
        </a:p>
      </dgm:t>
    </dgm:pt>
    <dgm:pt modelId="{6BD72884-80F3-449B-A36B-CAAD4DF018D5}" type="parTrans" cxnId="{7C5083CA-3256-47D4-A234-92DAE56E7D49}">
      <dgm:prSet/>
      <dgm:spPr/>
      <dgm:t>
        <a:bodyPr/>
        <a:lstStyle/>
        <a:p>
          <a:endParaRPr lang="en-US"/>
        </a:p>
      </dgm:t>
    </dgm:pt>
    <dgm:pt modelId="{41F74FBD-E686-41D5-9173-61A0827333D4}" type="sibTrans" cxnId="{7C5083CA-3256-47D4-A234-92DAE56E7D49}">
      <dgm:prSet/>
      <dgm:spPr/>
      <dgm:t>
        <a:bodyPr/>
        <a:lstStyle/>
        <a:p>
          <a:endParaRPr lang="en-US"/>
        </a:p>
      </dgm:t>
    </dgm:pt>
    <dgm:pt modelId="{2513CEAD-AD1C-489F-B9DD-2865995497BD}" type="pres">
      <dgm:prSet presAssocID="{A61D4E1B-D23F-485A-B3B5-38EB5D786E23}" presName="Name0" presStyleCnt="0">
        <dgm:presLayoutVars>
          <dgm:dir/>
          <dgm:animLvl val="lvl"/>
          <dgm:resizeHandles val="exact"/>
        </dgm:presLayoutVars>
      </dgm:prSet>
      <dgm:spPr/>
    </dgm:pt>
    <dgm:pt modelId="{E0BAFDCB-BD6A-474F-A7A7-9CB6D31C9F0C}" type="pres">
      <dgm:prSet presAssocID="{A61D4E1B-D23F-485A-B3B5-38EB5D786E23}" presName="tSp" presStyleCnt="0"/>
      <dgm:spPr/>
    </dgm:pt>
    <dgm:pt modelId="{797CDC60-06B7-46F8-8474-18C15BF19C82}" type="pres">
      <dgm:prSet presAssocID="{A61D4E1B-D23F-485A-B3B5-38EB5D786E23}" presName="bSp" presStyleCnt="0"/>
      <dgm:spPr/>
    </dgm:pt>
    <dgm:pt modelId="{2984A616-F293-4E58-B6F1-0DBFE68936A5}" type="pres">
      <dgm:prSet presAssocID="{A61D4E1B-D23F-485A-B3B5-38EB5D786E23}" presName="process" presStyleCnt="0"/>
      <dgm:spPr/>
    </dgm:pt>
    <dgm:pt modelId="{E8D0A333-B8E6-476F-9AE7-CA53AB3868DA}" type="pres">
      <dgm:prSet presAssocID="{3EBDF593-BD72-4B05-A96E-26B5D5338A45}" presName="composite1" presStyleCnt="0"/>
      <dgm:spPr/>
    </dgm:pt>
    <dgm:pt modelId="{6B11153A-D639-4197-A82F-E8367A8791A0}" type="pres">
      <dgm:prSet presAssocID="{3EBDF593-BD72-4B05-A96E-26B5D5338A45}" presName="dummyNode1" presStyleLbl="node1" presStyleIdx="0" presStyleCnt="3"/>
      <dgm:spPr/>
    </dgm:pt>
    <dgm:pt modelId="{77547178-3D83-4C4A-8AC0-2F8C574774F1}" type="pres">
      <dgm:prSet presAssocID="{3EBDF593-BD72-4B05-A96E-26B5D5338A45}" presName="childNode1" presStyleLbl="bgAcc1" presStyleIdx="0" presStyleCnt="3">
        <dgm:presLayoutVars>
          <dgm:bulletEnabled val="1"/>
        </dgm:presLayoutVars>
      </dgm:prSet>
      <dgm:spPr/>
    </dgm:pt>
    <dgm:pt modelId="{E02987AF-79FD-4C45-A0D7-910CBD23C74D}" type="pres">
      <dgm:prSet presAssocID="{3EBDF593-BD72-4B05-A96E-26B5D5338A45}" presName="childNode1tx" presStyleLbl="bgAcc1" presStyleIdx="0" presStyleCnt="3">
        <dgm:presLayoutVars>
          <dgm:bulletEnabled val="1"/>
        </dgm:presLayoutVars>
      </dgm:prSet>
      <dgm:spPr/>
    </dgm:pt>
    <dgm:pt modelId="{81400F12-EC77-4FFE-8267-6F7C82ED071F}" type="pres">
      <dgm:prSet presAssocID="{3EBDF593-BD72-4B05-A96E-26B5D5338A45}" presName="parentNode1" presStyleLbl="node1" presStyleIdx="0" presStyleCnt="3">
        <dgm:presLayoutVars>
          <dgm:chMax val="1"/>
          <dgm:bulletEnabled val="1"/>
        </dgm:presLayoutVars>
      </dgm:prSet>
      <dgm:spPr/>
    </dgm:pt>
    <dgm:pt modelId="{A4CA8CEA-060B-4BA7-B22B-9441CD491AF9}" type="pres">
      <dgm:prSet presAssocID="{3EBDF593-BD72-4B05-A96E-26B5D5338A45}" presName="connSite1" presStyleCnt="0"/>
      <dgm:spPr/>
    </dgm:pt>
    <dgm:pt modelId="{56E7EF03-0D20-4FCF-9023-6E46495B70E7}" type="pres">
      <dgm:prSet presAssocID="{47040488-36BD-482D-B217-3066B02721B8}" presName="Name9" presStyleLbl="sibTrans2D1" presStyleIdx="0" presStyleCnt="2"/>
      <dgm:spPr/>
    </dgm:pt>
    <dgm:pt modelId="{2F3B0421-2FCD-4003-B28E-8514C61B0152}" type="pres">
      <dgm:prSet presAssocID="{D91577C1-6CCB-4AEA-8A42-FB6F197BA0CB}" presName="composite2" presStyleCnt="0"/>
      <dgm:spPr/>
    </dgm:pt>
    <dgm:pt modelId="{89CAE3E0-9C07-4991-84D7-45835364AA7C}" type="pres">
      <dgm:prSet presAssocID="{D91577C1-6CCB-4AEA-8A42-FB6F197BA0CB}" presName="dummyNode2" presStyleLbl="node1" presStyleIdx="0" presStyleCnt="3"/>
      <dgm:spPr/>
    </dgm:pt>
    <dgm:pt modelId="{3AF01336-1443-4B27-8B1B-B8F1037E254E}" type="pres">
      <dgm:prSet presAssocID="{D91577C1-6CCB-4AEA-8A42-FB6F197BA0CB}" presName="childNode2" presStyleLbl="bgAcc1" presStyleIdx="1" presStyleCnt="3">
        <dgm:presLayoutVars>
          <dgm:bulletEnabled val="1"/>
        </dgm:presLayoutVars>
      </dgm:prSet>
      <dgm:spPr/>
    </dgm:pt>
    <dgm:pt modelId="{7608EBCA-3482-4169-A3DA-A2BD5F952B88}" type="pres">
      <dgm:prSet presAssocID="{D91577C1-6CCB-4AEA-8A42-FB6F197BA0CB}" presName="childNode2tx" presStyleLbl="bgAcc1" presStyleIdx="1" presStyleCnt="3">
        <dgm:presLayoutVars>
          <dgm:bulletEnabled val="1"/>
        </dgm:presLayoutVars>
      </dgm:prSet>
      <dgm:spPr/>
    </dgm:pt>
    <dgm:pt modelId="{8EB21ABF-911C-4839-B6E6-D8B30A9A5C7C}" type="pres">
      <dgm:prSet presAssocID="{D91577C1-6CCB-4AEA-8A42-FB6F197BA0CB}" presName="parentNode2" presStyleLbl="node1" presStyleIdx="1" presStyleCnt="3">
        <dgm:presLayoutVars>
          <dgm:chMax val="0"/>
          <dgm:bulletEnabled val="1"/>
        </dgm:presLayoutVars>
      </dgm:prSet>
      <dgm:spPr/>
    </dgm:pt>
    <dgm:pt modelId="{40E304E4-CE46-4F83-82FD-79FE72E230B4}" type="pres">
      <dgm:prSet presAssocID="{D91577C1-6CCB-4AEA-8A42-FB6F197BA0CB}" presName="connSite2" presStyleCnt="0"/>
      <dgm:spPr/>
    </dgm:pt>
    <dgm:pt modelId="{482AECE8-5841-4F0C-815B-BC6175A7085B}" type="pres">
      <dgm:prSet presAssocID="{D3451A32-ECE2-490C-872B-D5284FE2A296}" presName="Name18" presStyleLbl="sibTrans2D1" presStyleIdx="1" presStyleCnt="2"/>
      <dgm:spPr/>
    </dgm:pt>
    <dgm:pt modelId="{0A937ABB-B039-4519-A932-969AE5B98D8B}" type="pres">
      <dgm:prSet presAssocID="{2D7DA1A7-B8D8-479A-A32C-3CEE10CCDE0C}" presName="composite1" presStyleCnt="0"/>
      <dgm:spPr/>
    </dgm:pt>
    <dgm:pt modelId="{21C107A8-80AE-4307-B5C6-E1D8F73095AF}" type="pres">
      <dgm:prSet presAssocID="{2D7DA1A7-B8D8-479A-A32C-3CEE10CCDE0C}" presName="dummyNode1" presStyleLbl="node1" presStyleIdx="1" presStyleCnt="3"/>
      <dgm:spPr/>
    </dgm:pt>
    <dgm:pt modelId="{CDC7A342-E75C-43BB-BACB-391C4F1698F9}" type="pres">
      <dgm:prSet presAssocID="{2D7DA1A7-B8D8-479A-A32C-3CEE10CCDE0C}" presName="childNode1" presStyleLbl="bgAcc1" presStyleIdx="2" presStyleCnt="3">
        <dgm:presLayoutVars>
          <dgm:bulletEnabled val="1"/>
        </dgm:presLayoutVars>
      </dgm:prSet>
      <dgm:spPr/>
    </dgm:pt>
    <dgm:pt modelId="{DD5896A0-0884-48C6-8872-FB53DC4B668A}" type="pres">
      <dgm:prSet presAssocID="{2D7DA1A7-B8D8-479A-A32C-3CEE10CCDE0C}" presName="childNode1tx" presStyleLbl="bgAcc1" presStyleIdx="2" presStyleCnt="3">
        <dgm:presLayoutVars>
          <dgm:bulletEnabled val="1"/>
        </dgm:presLayoutVars>
      </dgm:prSet>
      <dgm:spPr/>
    </dgm:pt>
    <dgm:pt modelId="{AC3F5BD5-462A-4CF1-9AA5-C544E0BCC1A0}" type="pres">
      <dgm:prSet presAssocID="{2D7DA1A7-B8D8-479A-A32C-3CEE10CCDE0C}" presName="parentNode1" presStyleLbl="node1" presStyleIdx="2" presStyleCnt="3">
        <dgm:presLayoutVars>
          <dgm:chMax val="1"/>
          <dgm:bulletEnabled val="1"/>
        </dgm:presLayoutVars>
      </dgm:prSet>
      <dgm:spPr/>
    </dgm:pt>
    <dgm:pt modelId="{363D6035-2622-43CD-B643-C3044CAB0ACC}" type="pres">
      <dgm:prSet presAssocID="{2D7DA1A7-B8D8-479A-A32C-3CEE10CCDE0C}" presName="connSite1" presStyleCnt="0"/>
      <dgm:spPr/>
    </dgm:pt>
  </dgm:ptLst>
  <dgm:cxnLst>
    <dgm:cxn modelId="{5E3ABE07-4271-4626-B519-1B68C4D1AF57}" type="presOf" srcId="{64A15C35-684A-4DD1-A368-E61635406EF6}" destId="{7608EBCA-3482-4169-A3DA-A2BD5F952B88}" srcOrd="1" destOrd="1" presId="urn:microsoft.com/office/officeart/2005/8/layout/hProcess4"/>
    <dgm:cxn modelId="{525EEF15-5AE2-4802-A6F6-1B1150A5E4FA}" type="presOf" srcId="{02225E6E-FBD4-4D3A-9DC0-D8AA9DF284C4}" destId="{E02987AF-79FD-4C45-A0D7-910CBD23C74D}" srcOrd="1" destOrd="1" presId="urn:microsoft.com/office/officeart/2005/8/layout/hProcess4"/>
    <dgm:cxn modelId="{FF60BC1D-6405-404D-874B-CB646D810B9A}" type="presOf" srcId="{64A15C35-684A-4DD1-A368-E61635406EF6}" destId="{3AF01336-1443-4B27-8B1B-B8F1037E254E}" srcOrd="0" destOrd="1" presId="urn:microsoft.com/office/officeart/2005/8/layout/hProcess4"/>
    <dgm:cxn modelId="{14CDE11E-AD62-4FE6-AB3F-3B3CB1E7C044}" srcId="{A61D4E1B-D23F-485A-B3B5-38EB5D786E23}" destId="{D91577C1-6CCB-4AEA-8A42-FB6F197BA0CB}" srcOrd="1" destOrd="0" parTransId="{D17A7D81-B1C4-4A3A-96C4-23B674924F41}" sibTransId="{D3451A32-ECE2-490C-872B-D5284FE2A296}"/>
    <dgm:cxn modelId="{76DEEB1F-51D0-4956-B647-0CDDDACE6883}" srcId="{A61D4E1B-D23F-485A-B3B5-38EB5D786E23}" destId="{3EBDF593-BD72-4B05-A96E-26B5D5338A45}" srcOrd="0" destOrd="0" parTransId="{CB3A6711-03DC-4367-98E6-48941345FD95}" sibTransId="{47040488-36BD-482D-B217-3066B02721B8}"/>
    <dgm:cxn modelId="{ED77DE24-60C5-40F5-BF30-87353C5F8799}" type="presOf" srcId="{ADC2541E-69DD-4325-BDE9-E48B4C22D57F}" destId="{CDC7A342-E75C-43BB-BACB-391C4F1698F9}" srcOrd="0" destOrd="0" presId="urn:microsoft.com/office/officeart/2005/8/layout/hProcess4"/>
    <dgm:cxn modelId="{26B8B95F-14CE-40DE-88A6-F37CD52BA9CF}" type="presOf" srcId="{D91577C1-6CCB-4AEA-8A42-FB6F197BA0CB}" destId="{8EB21ABF-911C-4839-B6E6-D8B30A9A5C7C}" srcOrd="0" destOrd="0" presId="urn:microsoft.com/office/officeart/2005/8/layout/hProcess4"/>
    <dgm:cxn modelId="{04D30241-63DB-44CB-87EB-993047312A8B}" type="presOf" srcId="{5FE013D4-5B13-488C-AA50-F3EEFE30EC6E}" destId="{E02987AF-79FD-4C45-A0D7-910CBD23C74D}" srcOrd="1" destOrd="0" presId="urn:microsoft.com/office/officeart/2005/8/layout/hProcess4"/>
    <dgm:cxn modelId="{F71DA565-DA61-4C9C-8B10-47F062334FC1}" type="presOf" srcId="{3EBDF593-BD72-4B05-A96E-26B5D5338A45}" destId="{81400F12-EC77-4FFE-8267-6F7C82ED071F}" srcOrd="0" destOrd="0" presId="urn:microsoft.com/office/officeart/2005/8/layout/hProcess4"/>
    <dgm:cxn modelId="{D0F60246-671A-45CD-9616-28699700DCE6}" type="presOf" srcId="{B1B9B937-CEB5-476C-874B-264A59C489F6}" destId="{3AF01336-1443-4B27-8B1B-B8F1037E254E}" srcOrd="0" destOrd="0" presId="urn:microsoft.com/office/officeart/2005/8/layout/hProcess4"/>
    <dgm:cxn modelId="{0A406754-3DE9-454E-A32A-1275653F015E}" type="presOf" srcId="{A61D4E1B-D23F-485A-B3B5-38EB5D786E23}" destId="{2513CEAD-AD1C-489F-B9DD-2865995497BD}" srcOrd="0" destOrd="0" presId="urn:microsoft.com/office/officeart/2005/8/layout/hProcess4"/>
    <dgm:cxn modelId="{DAD2CF77-75B4-4A57-9C01-A51D3186C5A7}" type="presOf" srcId="{ADC2541E-69DD-4325-BDE9-E48B4C22D57F}" destId="{DD5896A0-0884-48C6-8872-FB53DC4B668A}" srcOrd="1" destOrd="0" presId="urn:microsoft.com/office/officeart/2005/8/layout/hProcess4"/>
    <dgm:cxn modelId="{F7C71C98-153C-428F-A2BA-D2060026652A}" type="presOf" srcId="{2D7DA1A7-B8D8-479A-A32C-3CEE10CCDE0C}" destId="{AC3F5BD5-462A-4CF1-9AA5-C544E0BCC1A0}" srcOrd="0" destOrd="0" presId="urn:microsoft.com/office/officeart/2005/8/layout/hProcess4"/>
    <dgm:cxn modelId="{7C8BFFA5-73E1-44B9-9269-8A5DA31C6D4B}" type="presOf" srcId="{D3451A32-ECE2-490C-872B-D5284FE2A296}" destId="{482AECE8-5841-4F0C-815B-BC6175A7085B}" srcOrd="0" destOrd="0" presId="urn:microsoft.com/office/officeart/2005/8/layout/hProcess4"/>
    <dgm:cxn modelId="{A86E1DA6-32B4-412A-AB77-261E92A8BE87}" srcId="{3EBDF593-BD72-4B05-A96E-26B5D5338A45}" destId="{5FE013D4-5B13-488C-AA50-F3EEFE30EC6E}" srcOrd="0" destOrd="0" parTransId="{8FB15D93-4496-47EF-A298-6C1D15B71F38}" sibTransId="{8A13CBE2-CF54-4FFC-9047-1B9216EE5288}"/>
    <dgm:cxn modelId="{75F60DBF-8960-4443-A97E-E87C88383967}" type="presOf" srcId="{47040488-36BD-482D-B217-3066B02721B8}" destId="{56E7EF03-0D20-4FCF-9023-6E46495B70E7}" srcOrd="0" destOrd="0" presId="urn:microsoft.com/office/officeart/2005/8/layout/hProcess4"/>
    <dgm:cxn modelId="{7C5083CA-3256-47D4-A234-92DAE56E7D49}" srcId="{2D7DA1A7-B8D8-479A-A32C-3CEE10CCDE0C}" destId="{ADC2541E-69DD-4325-BDE9-E48B4C22D57F}" srcOrd="0" destOrd="0" parTransId="{6BD72884-80F3-449B-A36B-CAAD4DF018D5}" sibTransId="{41F74FBD-E686-41D5-9173-61A0827333D4}"/>
    <dgm:cxn modelId="{A58081D4-A027-4A81-9CF8-D7B24620A23E}" srcId="{A61D4E1B-D23F-485A-B3B5-38EB5D786E23}" destId="{2D7DA1A7-B8D8-479A-A32C-3CEE10CCDE0C}" srcOrd="2" destOrd="0" parTransId="{354F3A59-7F84-414D-A575-83219A0FEEBD}" sibTransId="{D46C8EF6-2625-45BB-AD1D-8F0FBAB68530}"/>
    <dgm:cxn modelId="{CFE9D5D4-72D4-4BC4-903E-DB9639F47F2A}" type="presOf" srcId="{B1B9B937-CEB5-476C-874B-264A59C489F6}" destId="{7608EBCA-3482-4169-A3DA-A2BD5F952B88}" srcOrd="1" destOrd="0" presId="urn:microsoft.com/office/officeart/2005/8/layout/hProcess4"/>
    <dgm:cxn modelId="{33BC60D8-6FD3-48CD-9D74-A0DAECBC6366}" srcId="{D91577C1-6CCB-4AEA-8A42-FB6F197BA0CB}" destId="{B1B9B937-CEB5-476C-874B-264A59C489F6}" srcOrd="0" destOrd="0" parTransId="{5E73C77E-2AB6-4AD2-9653-DCE35D36FE4B}" sibTransId="{4E638EB4-ABA9-4FE5-A35B-3498A8DF923C}"/>
    <dgm:cxn modelId="{8E6146DA-F861-46CB-B6F3-865590FE0316}" type="presOf" srcId="{02225E6E-FBD4-4D3A-9DC0-D8AA9DF284C4}" destId="{77547178-3D83-4C4A-8AC0-2F8C574774F1}" srcOrd="0" destOrd="1" presId="urn:microsoft.com/office/officeart/2005/8/layout/hProcess4"/>
    <dgm:cxn modelId="{D1BE09DC-FEFC-465F-B100-D2BE10D38014}" type="presOf" srcId="{5FE013D4-5B13-488C-AA50-F3EEFE30EC6E}" destId="{77547178-3D83-4C4A-8AC0-2F8C574774F1}" srcOrd="0" destOrd="0" presId="urn:microsoft.com/office/officeart/2005/8/layout/hProcess4"/>
    <dgm:cxn modelId="{0F79C7E9-DB8B-484D-BA42-5EDFD6E6FC2E}" srcId="{D91577C1-6CCB-4AEA-8A42-FB6F197BA0CB}" destId="{64A15C35-684A-4DD1-A368-E61635406EF6}" srcOrd="1" destOrd="0" parTransId="{31474B11-4EDE-414D-A075-B34058BD6C88}" sibTransId="{F4155149-547B-4027-A70F-74263C799D4E}"/>
    <dgm:cxn modelId="{171231F0-007E-4484-8245-2957DB406780}" srcId="{3EBDF593-BD72-4B05-A96E-26B5D5338A45}" destId="{02225E6E-FBD4-4D3A-9DC0-D8AA9DF284C4}" srcOrd="1" destOrd="0" parTransId="{421DE319-58DB-4086-A061-1F5855C147B7}" sibTransId="{B5792BEF-59E3-490E-AA49-026C447D39AD}"/>
    <dgm:cxn modelId="{A2AD66B0-B306-44ED-BADA-CEA890FD3C60}" type="presParOf" srcId="{2513CEAD-AD1C-489F-B9DD-2865995497BD}" destId="{E0BAFDCB-BD6A-474F-A7A7-9CB6D31C9F0C}" srcOrd="0" destOrd="0" presId="urn:microsoft.com/office/officeart/2005/8/layout/hProcess4"/>
    <dgm:cxn modelId="{0C0D864E-30E1-48C5-983E-06A09A3F27CD}" type="presParOf" srcId="{2513CEAD-AD1C-489F-B9DD-2865995497BD}" destId="{797CDC60-06B7-46F8-8474-18C15BF19C82}" srcOrd="1" destOrd="0" presId="urn:microsoft.com/office/officeart/2005/8/layout/hProcess4"/>
    <dgm:cxn modelId="{943CF0CC-286A-4207-965F-1DF3F315DE88}" type="presParOf" srcId="{2513CEAD-AD1C-489F-B9DD-2865995497BD}" destId="{2984A616-F293-4E58-B6F1-0DBFE68936A5}" srcOrd="2" destOrd="0" presId="urn:microsoft.com/office/officeart/2005/8/layout/hProcess4"/>
    <dgm:cxn modelId="{39EECCC2-9308-43A0-8D65-E34AFBB0C548}" type="presParOf" srcId="{2984A616-F293-4E58-B6F1-0DBFE68936A5}" destId="{E8D0A333-B8E6-476F-9AE7-CA53AB3868DA}" srcOrd="0" destOrd="0" presId="urn:microsoft.com/office/officeart/2005/8/layout/hProcess4"/>
    <dgm:cxn modelId="{6968379E-F330-4DA2-90E4-381D2C028EDD}" type="presParOf" srcId="{E8D0A333-B8E6-476F-9AE7-CA53AB3868DA}" destId="{6B11153A-D639-4197-A82F-E8367A8791A0}" srcOrd="0" destOrd="0" presId="urn:microsoft.com/office/officeart/2005/8/layout/hProcess4"/>
    <dgm:cxn modelId="{E9B98ED5-F4B0-40A6-94EC-AA039B232BB1}" type="presParOf" srcId="{E8D0A333-B8E6-476F-9AE7-CA53AB3868DA}" destId="{77547178-3D83-4C4A-8AC0-2F8C574774F1}" srcOrd="1" destOrd="0" presId="urn:microsoft.com/office/officeart/2005/8/layout/hProcess4"/>
    <dgm:cxn modelId="{D82D18CE-102A-42D8-BCAD-9E1D2440BF5E}" type="presParOf" srcId="{E8D0A333-B8E6-476F-9AE7-CA53AB3868DA}" destId="{E02987AF-79FD-4C45-A0D7-910CBD23C74D}" srcOrd="2" destOrd="0" presId="urn:microsoft.com/office/officeart/2005/8/layout/hProcess4"/>
    <dgm:cxn modelId="{15F790E9-19F5-49A4-8998-59B20B5BE519}" type="presParOf" srcId="{E8D0A333-B8E6-476F-9AE7-CA53AB3868DA}" destId="{81400F12-EC77-4FFE-8267-6F7C82ED071F}" srcOrd="3" destOrd="0" presId="urn:microsoft.com/office/officeart/2005/8/layout/hProcess4"/>
    <dgm:cxn modelId="{D121A026-4092-4727-9BE7-A46A0741AAD8}" type="presParOf" srcId="{E8D0A333-B8E6-476F-9AE7-CA53AB3868DA}" destId="{A4CA8CEA-060B-4BA7-B22B-9441CD491AF9}" srcOrd="4" destOrd="0" presId="urn:microsoft.com/office/officeart/2005/8/layout/hProcess4"/>
    <dgm:cxn modelId="{FC441F72-C98C-4098-96D1-0089DB405BB1}" type="presParOf" srcId="{2984A616-F293-4E58-B6F1-0DBFE68936A5}" destId="{56E7EF03-0D20-4FCF-9023-6E46495B70E7}" srcOrd="1" destOrd="0" presId="urn:microsoft.com/office/officeart/2005/8/layout/hProcess4"/>
    <dgm:cxn modelId="{3A7FE525-3472-4C03-BCA8-5958B955371F}" type="presParOf" srcId="{2984A616-F293-4E58-B6F1-0DBFE68936A5}" destId="{2F3B0421-2FCD-4003-B28E-8514C61B0152}" srcOrd="2" destOrd="0" presId="urn:microsoft.com/office/officeart/2005/8/layout/hProcess4"/>
    <dgm:cxn modelId="{B30C0789-2373-42E6-958B-FE8329E3C564}" type="presParOf" srcId="{2F3B0421-2FCD-4003-B28E-8514C61B0152}" destId="{89CAE3E0-9C07-4991-84D7-45835364AA7C}" srcOrd="0" destOrd="0" presId="urn:microsoft.com/office/officeart/2005/8/layout/hProcess4"/>
    <dgm:cxn modelId="{070B4319-6AF1-44D6-BD4F-70DF2DC6F316}" type="presParOf" srcId="{2F3B0421-2FCD-4003-B28E-8514C61B0152}" destId="{3AF01336-1443-4B27-8B1B-B8F1037E254E}" srcOrd="1" destOrd="0" presId="urn:microsoft.com/office/officeart/2005/8/layout/hProcess4"/>
    <dgm:cxn modelId="{A3F6899F-AD0F-4F62-94AE-09C1C1A95418}" type="presParOf" srcId="{2F3B0421-2FCD-4003-B28E-8514C61B0152}" destId="{7608EBCA-3482-4169-A3DA-A2BD5F952B88}" srcOrd="2" destOrd="0" presId="urn:microsoft.com/office/officeart/2005/8/layout/hProcess4"/>
    <dgm:cxn modelId="{E623B8CC-E89F-4954-B784-A1797C252869}" type="presParOf" srcId="{2F3B0421-2FCD-4003-B28E-8514C61B0152}" destId="{8EB21ABF-911C-4839-B6E6-D8B30A9A5C7C}" srcOrd="3" destOrd="0" presId="urn:microsoft.com/office/officeart/2005/8/layout/hProcess4"/>
    <dgm:cxn modelId="{84BFCD01-6912-4100-B9CF-29DA6A7966DB}" type="presParOf" srcId="{2F3B0421-2FCD-4003-B28E-8514C61B0152}" destId="{40E304E4-CE46-4F83-82FD-79FE72E230B4}" srcOrd="4" destOrd="0" presId="urn:microsoft.com/office/officeart/2005/8/layout/hProcess4"/>
    <dgm:cxn modelId="{D8DD0F9F-7CCD-46D5-A25A-8EDC2792460C}" type="presParOf" srcId="{2984A616-F293-4E58-B6F1-0DBFE68936A5}" destId="{482AECE8-5841-4F0C-815B-BC6175A7085B}" srcOrd="3" destOrd="0" presId="urn:microsoft.com/office/officeart/2005/8/layout/hProcess4"/>
    <dgm:cxn modelId="{A6C7DAC4-A772-444C-A524-D589EDF9AD5A}" type="presParOf" srcId="{2984A616-F293-4E58-B6F1-0DBFE68936A5}" destId="{0A937ABB-B039-4519-A932-969AE5B98D8B}" srcOrd="4" destOrd="0" presId="urn:microsoft.com/office/officeart/2005/8/layout/hProcess4"/>
    <dgm:cxn modelId="{64AAE2CB-0543-45D2-8E85-25B2F2882AFD}" type="presParOf" srcId="{0A937ABB-B039-4519-A932-969AE5B98D8B}" destId="{21C107A8-80AE-4307-B5C6-E1D8F73095AF}" srcOrd="0" destOrd="0" presId="urn:microsoft.com/office/officeart/2005/8/layout/hProcess4"/>
    <dgm:cxn modelId="{C121317B-9C9C-4BAF-8D8F-21FC0EE5ACA4}" type="presParOf" srcId="{0A937ABB-B039-4519-A932-969AE5B98D8B}" destId="{CDC7A342-E75C-43BB-BACB-391C4F1698F9}" srcOrd="1" destOrd="0" presId="urn:microsoft.com/office/officeart/2005/8/layout/hProcess4"/>
    <dgm:cxn modelId="{41EAFCE5-6851-4056-96B2-803D05027E23}" type="presParOf" srcId="{0A937ABB-B039-4519-A932-969AE5B98D8B}" destId="{DD5896A0-0884-48C6-8872-FB53DC4B668A}" srcOrd="2" destOrd="0" presId="urn:microsoft.com/office/officeart/2005/8/layout/hProcess4"/>
    <dgm:cxn modelId="{9A3587A0-AB22-4241-8C40-E16E12843A74}" type="presParOf" srcId="{0A937ABB-B039-4519-A932-969AE5B98D8B}" destId="{AC3F5BD5-462A-4CF1-9AA5-C544E0BCC1A0}" srcOrd="3" destOrd="0" presId="urn:microsoft.com/office/officeart/2005/8/layout/hProcess4"/>
    <dgm:cxn modelId="{423C02D7-0B9C-4A65-8F0D-4CB5C7329A73}" type="presParOf" srcId="{0A937ABB-B039-4519-A932-969AE5B98D8B}" destId="{363D6035-2622-43CD-B643-C3044CAB0AC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47FAC-CB38-4EA6-BA7E-4BC8F15367B7}" type="doc">
      <dgm:prSet loTypeId="urn:microsoft.com/office/officeart/2011/layout/InterconnectedBlockProcess" loCatId="process" qsTypeId="urn:microsoft.com/office/officeart/2005/8/quickstyle/simple1" qsCatId="simple" csTypeId="urn:microsoft.com/office/officeart/2005/8/colors/colorful1" csCatId="colorful" phldr="1"/>
      <dgm:spPr/>
      <dgm:t>
        <a:bodyPr/>
        <a:lstStyle/>
        <a:p>
          <a:endParaRPr lang="en-US"/>
        </a:p>
      </dgm:t>
    </dgm:pt>
    <dgm:pt modelId="{B84825C5-D13A-4122-A3F0-7D20ED6B77D5}">
      <dgm:prSet phldrT="[Text]"/>
      <dgm:spPr/>
      <dgm:t>
        <a:bodyPr/>
        <a:lstStyle/>
        <a:p>
          <a:r>
            <a:rPr lang="en-IN" dirty="0"/>
            <a:t>Work From the Previous Semester</a:t>
          </a:r>
          <a:endParaRPr lang="en-US" dirty="0"/>
        </a:p>
      </dgm:t>
    </dgm:pt>
    <dgm:pt modelId="{E38C1BBA-0BBD-4219-A5AB-9205A20503BC}" type="parTrans" cxnId="{F25C6A4D-6F49-452E-8148-7C99BA424783}">
      <dgm:prSet/>
      <dgm:spPr/>
      <dgm:t>
        <a:bodyPr/>
        <a:lstStyle/>
        <a:p>
          <a:endParaRPr lang="en-US"/>
        </a:p>
      </dgm:t>
    </dgm:pt>
    <dgm:pt modelId="{D3BCF06F-9467-4E67-BCCF-F39313A64156}" type="sibTrans" cxnId="{F25C6A4D-6F49-452E-8148-7C99BA424783}">
      <dgm:prSet/>
      <dgm:spPr/>
      <dgm:t>
        <a:bodyPr/>
        <a:lstStyle/>
        <a:p>
          <a:endParaRPr lang="en-US"/>
        </a:p>
      </dgm:t>
    </dgm:pt>
    <dgm:pt modelId="{B1E3B4DC-C34D-4D48-A13C-C445325BC651}">
      <dgm:prSet phldrT="[Text]" custT="1"/>
      <dgm:spPr/>
      <dgm:t>
        <a:bodyPr/>
        <a:lstStyle/>
        <a:p>
          <a:pPr algn="l">
            <a:buFont typeface="Arial" panose="020B0604020202020204" pitchFamily="34" charset="0"/>
            <a:buChar char="•"/>
          </a:pPr>
          <a:endParaRPr lang="en-US" sz="1800" dirty="0"/>
        </a:p>
      </dgm:t>
    </dgm:pt>
    <dgm:pt modelId="{143AC336-A4C0-40B7-A194-780E6F832928}" type="parTrans" cxnId="{D97D0CE6-3488-469B-8E72-132A8D0E20AF}">
      <dgm:prSet/>
      <dgm:spPr/>
      <dgm:t>
        <a:bodyPr/>
        <a:lstStyle/>
        <a:p>
          <a:endParaRPr lang="en-US"/>
        </a:p>
      </dgm:t>
    </dgm:pt>
    <dgm:pt modelId="{5F4A35E8-FB32-44C9-AF2E-C6447191A8CA}" type="sibTrans" cxnId="{D97D0CE6-3488-469B-8E72-132A8D0E20AF}">
      <dgm:prSet/>
      <dgm:spPr/>
      <dgm:t>
        <a:bodyPr/>
        <a:lstStyle/>
        <a:p>
          <a:endParaRPr lang="en-US"/>
        </a:p>
      </dgm:t>
    </dgm:pt>
    <dgm:pt modelId="{5D322F34-F52E-4421-8DB5-B7CDAE608FE7}">
      <dgm:prSet phldrT="[Text]" custT="1"/>
      <dgm:spPr/>
      <dgm:t>
        <a:bodyPr/>
        <a:lstStyle/>
        <a:p>
          <a:r>
            <a:rPr lang="en-IN" sz="2400" dirty="0"/>
            <a:t>Work in this Semester</a:t>
          </a:r>
          <a:endParaRPr lang="en-US" sz="2400" dirty="0"/>
        </a:p>
      </dgm:t>
    </dgm:pt>
    <dgm:pt modelId="{F3D0EA11-91F0-4F77-953D-7F3EE8C30A1A}" type="parTrans" cxnId="{D67C52AD-5B57-4A31-A529-92B92303AED3}">
      <dgm:prSet/>
      <dgm:spPr/>
      <dgm:t>
        <a:bodyPr/>
        <a:lstStyle/>
        <a:p>
          <a:endParaRPr lang="en-US"/>
        </a:p>
      </dgm:t>
    </dgm:pt>
    <dgm:pt modelId="{A2D0B39E-B90B-4795-AF45-55D42F5E8922}" type="sibTrans" cxnId="{D67C52AD-5B57-4A31-A529-92B92303AED3}">
      <dgm:prSet/>
      <dgm:spPr/>
      <dgm:t>
        <a:bodyPr/>
        <a:lstStyle/>
        <a:p>
          <a:endParaRPr lang="en-US"/>
        </a:p>
      </dgm:t>
    </dgm:pt>
    <dgm:pt modelId="{DE5A3A00-4CC9-4A43-B5C8-6A29B16366E0}">
      <dgm:prSet phldrT="[Text]" custT="1"/>
      <dgm:spPr/>
      <dgm:t>
        <a:bodyPr/>
        <a:lstStyle/>
        <a:p>
          <a:pPr algn="l"/>
          <a:r>
            <a:rPr lang="en-US" sz="1800" dirty="0"/>
            <a:t>We developed an enhanced OCR model with improved performance and redefined metrics to ensure more accurate data extraction. This advanced model is versatile and can be applied across universities, enabling structured data extraction and seamless organization into XML format.</a:t>
          </a:r>
        </a:p>
      </dgm:t>
    </dgm:pt>
    <dgm:pt modelId="{A5E8C3FB-28E5-4290-B17E-B845D8A40902}" type="parTrans" cxnId="{8DF8BBED-374E-4C31-900F-A2E1D713A039}">
      <dgm:prSet/>
      <dgm:spPr/>
      <dgm:t>
        <a:bodyPr/>
        <a:lstStyle/>
        <a:p>
          <a:endParaRPr lang="en-US"/>
        </a:p>
      </dgm:t>
    </dgm:pt>
    <dgm:pt modelId="{210F14A4-583C-49F8-B6E7-4E0CC43A72B2}" type="sibTrans" cxnId="{8DF8BBED-374E-4C31-900F-A2E1D713A039}">
      <dgm:prSet/>
      <dgm:spPr/>
      <dgm:t>
        <a:bodyPr/>
        <a:lstStyle/>
        <a:p>
          <a:endParaRPr lang="en-US"/>
        </a:p>
      </dgm:t>
    </dgm:pt>
    <dgm:pt modelId="{8D3CDAC4-8F52-4E3D-AFEC-AB53C3343250}">
      <dgm:prSet custT="1"/>
      <dgm:spPr/>
      <dgm:t>
        <a:bodyPr/>
        <a:lstStyle/>
        <a:p>
          <a:pPr algn="l"/>
          <a:r>
            <a:rPr lang="en-US" sz="1800" dirty="0"/>
            <a:t>The OCR model from previous work encountered challenges in extracting data in a structured and organized format. As a result, the data was manually curated to enable accurate performance evaluation.</a:t>
          </a:r>
        </a:p>
      </dgm:t>
    </dgm:pt>
    <dgm:pt modelId="{632058EC-3A94-4B21-8448-D5B8A4034B7D}" type="parTrans" cxnId="{7032CD4B-0317-4F49-9AF9-EDBAA086323D}">
      <dgm:prSet/>
      <dgm:spPr/>
      <dgm:t>
        <a:bodyPr/>
        <a:lstStyle/>
        <a:p>
          <a:endParaRPr lang="en-US"/>
        </a:p>
      </dgm:t>
    </dgm:pt>
    <dgm:pt modelId="{52E5873B-48F2-44C1-BDD8-5B55044E49B7}" type="sibTrans" cxnId="{7032CD4B-0317-4F49-9AF9-EDBAA086323D}">
      <dgm:prSet/>
      <dgm:spPr/>
      <dgm:t>
        <a:bodyPr/>
        <a:lstStyle/>
        <a:p>
          <a:endParaRPr lang="en-US"/>
        </a:p>
      </dgm:t>
    </dgm:pt>
    <dgm:pt modelId="{29874762-A2C0-442A-9D4C-2199B2718CF7}" type="pres">
      <dgm:prSet presAssocID="{93547FAC-CB38-4EA6-BA7E-4BC8F15367B7}" presName="Name0" presStyleCnt="0">
        <dgm:presLayoutVars>
          <dgm:chMax val="7"/>
          <dgm:chPref val="5"/>
          <dgm:dir/>
          <dgm:animOne val="branch"/>
          <dgm:animLvl val="lvl"/>
        </dgm:presLayoutVars>
      </dgm:prSet>
      <dgm:spPr/>
    </dgm:pt>
    <dgm:pt modelId="{3574BE8F-E366-4C91-BAAB-D8E5B41250CA}" type="pres">
      <dgm:prSet presAssocID="{5D322F34-F52E-4421-8DB5-B7CDAE608FE7}" presName="ChildAccent2" presStyleCnt="0"/>
      <dgm:spPr/>
    </dgm:pt>
    <dgm:pt modelId="{09DA106D-EAC8-4ADB-89B5-3071DB011C88}" type="pres">
      <dgm:prSet presAssocID="{5D322F34-F52E-4421-8DB5-B7CDAE608FE7}" presName="ChildAccent" presStyleLbl="alignImgPlace1" presStyleIdx="0" presStyleCnt="2"/>
      <dgm:spPr/>
    </dgm:pt>
    <dgm:pt modelId="{42A886C1-9C9D-4B33-8F94-5672C39AD049}" type="pres">
      <dgm:prSet presAssocID="{5D322F34-F52E-4421-8DB5-B7CDAE608FE7}" presName="Child2" presStyleLbl="revTx" presStyleIdx="0" presStyleCnt="0">
        <dgm:presLayoutVars>
          <dgm:chMax val="0"/>
          <dgm:chPref val="0"/>
          <dgm:bulletEnabled val="1"/>
        </dgm:presLayoutVars>
      </dgm:prSet>
      <dgm:spPr/>
    </dgm:pt>
    <dgm:pt modelId="{8C08DE3B-25C9-4D1F-AAD3-DD0DB882BA70}" type="pres">
      <dgm:prSet presAssocID="{5D322F34-F52E-4421-8DB5-B7CDAE608FE7}" presName="Parent2" presStyleLbl="node1" presStyleIdx="0" presStyleCnt="2">
        <dgm:presLayoutVars>
          <dgm:chMax val="2"/>
          <dgm:chPref val="1"/>
          <dgm:bulletEnabled val="1"/>
        </dgm:presLayoutVars>
      </dgm:prSet>
      <dgm:spPr/>
    </dgm:pt>
    <dgm:pt modelId="{341BA903-16F4-4626-BB3D-5261403BC2E0}" type="pres">
      <dgm:prSet presAssocID="{B84825C5-D13A-4122-A3F0-7D20ED6B77D5}" presName="ChildAccent1" presStyleCnt="0"/>
      <dgm:spPr/>
    </dgm:pt>
    <dgm:pt modelId="{CEE802DF-CBA6-4FF1-9A81-F133AE189FFB}" type="pres">
      <dgm:prSet presAssocID="{B84825C5-D13A-4122-A3F0-7D20ED6B77D5}" presName="ChildAccent" presStyleLbl="alignImgPlace1" presStyleIdx="1" presStyleCnt="2"/>
      <dgm:spPr/>
    </dgm:pt>
    <dgm:pt modelId="{F22F0586-492E-478E-946C-3770059DA428}" type="pres">
      <dgm:prSet presAssocID="{B84825C5-D13A-4122-A3F0-7D20ED6B77D5}" presName="Child1" presStyleLbl="revTx" presStyleIdx="0" presStyleCnt="0">
        <dgm:presLayoutVars>
          <dgm:chMax val="0"/>
          <dgm:chPref val="0"/>
          <dgm:bulletEnabled val="1"/>
        </dgm:presLayoutVars>
      </dgm:prSet>
      <dgm:spPr/>
    </dgm:pt>
    <dgm:pt modelId="{E8A1C1C9-1EED-42A1-BEB3-473B1857693E}" type="pres">
      <dgm:prSet presAssocID="{B84825C5-D13A-4122-A3F0-7D20ED6B77D5}" presName="Parent1" presStyleLbl="node1" presStyleIdx="1" presStyleCnt="2">
        <dgm:presLayoutVars>
          <dgm:chMax val="2"/>
          <dgm:chPref val="1"/>
          <dgm:bulletEnabled val="1"/>
        </dgm:presLayoutVars>
      </dgm:prSet>
      <dgm:spPr/>
    </dgm:pt>
  </dgm:ptLst>
  <dgm:cxnLst>
    <dgm:cxn modelId="{B7A8ED2E-5962-4F43-9000-CD0CF1A8C507}" type="presOf" srcId="{B84825C5-D13A-4122-A3F0-7D20ED6B77D5}" destId="{E8A1C1C9-1EED-42A1-BEB3-473B1857693E}" srcOrd="0" destOrd="0" presId="urn:microsoft.com/office/officeart/2011/layout/InterconnectedBlockProcess"/>
    <dgm:cxn modelId="{3A6ABA3B-C8A1-4D7E-84A4-41984C8FC751}" type="presOf" srcId="{5D322F34-F52E-4421-8DB5-B7CDAE608FE7}" destId="{8C08DE3B-25C9-4D1F-AAD3-DD0DB882BA70}" srcOrd="0" destOrd="0" presId="urn:microsoft.com/office/officeart/2011/layout/InterconnectedBlockProcess"/>
    <dgm:cxn modelId="{9D5D0D3D-16F8-4484-9978-A5A54ED991B2}" type="presOf" srcId="{B1E3B4DC-C34D-4D48-A13C-C445325BC651}" destId="{F22F0586-492E-478E-946C-3770059DA428}" srcOrd="1" destOrd="0" presId="urn:microsoft.com/office/officeart/2011/layout/InterconnectedBlockProcess"/>
    <dgm:cxn modelId="{E29B0760-2B2B-4091-8CBD-74E75681F2BC}" type="presOf" srcId="{93547FAC-CB38-4EA6-BA7E-4BC8F15367B7}" destId="{29874762-A2C0-442A-9D4C-2199B2718CF7}" srcOrd="0" destOrd="0" presId="urn:microsoft.com/office/officeart/2011/layout/InterconnectedBlockProcess"/>
    <dgm:cxn modelId="{7032CD4B-0317-4F49-9AF9-EDBAA086323D}" srcId="{B84825C5-D13A-4122-A3F0-7D20ED6B77D5}" destId="{8D3CDAC4-8F52-4E3D-AFEC-AB53C3343250}" srcOrd="1" destOrd="0" parTransId="{632058EC-3A94-4B21-8448-D5B8A4034B7D}" sibTransId="{52E5873B-48F2-44C1-BDD8-5B55044E49B7}"/>
    <dgm:cxn modelId="{F25C6A4D-6F49-452E-8148-7C99BA424783}" srcId="{93547FAC-CB38-4EA6-BA7E-4BC8F15367B7}" destId="{B84825C5-D13A-4122-A3F0-7D20ED6B77D5}" srcOrd="0" destOrd="0" parTransId="{E38C1BBA-0BBD-4219-A5AB-9205A20503BC}" sibTransId="{D3BCF06F-9467-4E67-BCCF-F39313A64156}"/>
    <dgm:cxn modelId="{D4BD238C-C7D1-4FF2-A41E-7AAAAE111845}" type="presOf" srcId="{8D3CDAC4-8F52-4E3D-AFEC-AB53C3343250}" destId="{CEE802DF-CBA6-4FF1-9A81-F133AE189FFB}" srcOrd="0" destOrd="1" presId="urn:microsoft.com/office/officeart/2011/layout/InterconnectedBlockProcess"/>
    <dgm:cxn modelId="{5B733690-5673-4E41-99D1-8C4C817EA602}" type="presOf" srcId="{8D3CDAC4-8F52-4E3D-AFEC-AB53C3343250}" destId="{F22F0586-492E-478E-946C-3770059DA428}" srcOrd="1" destOrd="1" presId="urn:microsoft.com/office/officeart/2011/layout/InterconnectedBlockProcess"/>
    <dgm:cxn modelId="{C7C2B599-2EE4-4D8F-8192-55E8BD3DC693}" type="presOf" srcId="{DE5A3A00-4CC9-4A43-B5C8-6A29B16366E0}" destId="{42A886C1-9C9D-4B33-8F94-5672C39AD049}" srcOrd="1" destOrd="0" presId="urn:microsoft.com/office/officeart/2011/layout/InterconnectedBlockProcess"/>
    <dgm:cxn modelId="{D67C52AD-5B57-4A31-A529-92B92303AED3}" srcId="{93547FAC-CB38-4EA6-BA7E-4BC8F15367B7}" destId="{5D322F34-F52E-4421-8DB5-B7CDAE608FE7}" srcOrd="1" destOrd="0" parTransId="{F3D0EA11-91F0-4F77-953D-7F3EE8C30A1A}" sibTransId="{A2D0B39E-B90B-4795-AF45-55D42F5E8922}"/>
    <dgm:cxn modelId="{2BE152C4-3F5F-40C6-98BC-E536CAE78402}" type="presOf" srcId="{DE5A3A00-4CC9-4A43-B5C8-6A29B16366E0}" destId="{09DA106D-EAC8-4ADB-89B5-3071DB011C88}" srcOrd="0" destOrd="0" presId="urn:microsoft.com/office/officeart/2011/layout/InterconnectedBlockProcess"/>
    <dgm:cxn modelId="{D97D0CE6-3488-469B-8E72-132A8D0E20AF}" srcId="{B84825C5-D13A-4122-A3F0-7D20ED6B77D5}" destId="{B1E3B4DC-C34D-4D48-A13C-C445325BC651}" srcOrd="0" destOrd="0" parTransId="{143AC336-A4C0-40B7-A194-780E6F832928}" sibTransId="{5F4A35E8-FB32-44C9-AF2E-C6447191A8CA}"/>
    <dgm:cxn modelId="{8DF8BBED-374E-4C31-900F-A2E1D713A039}" srcId="{5D322F34-F52E-4421-8DB5-B7CDAE608FE7}" destId="{DE5A3A00-4CC9-4A43-B5C8-6A29B16366E0}" srcOrd="0" destOrd="0" parTransId="{A5E8C3FB-28E5-4290-B17E-B845D8A40902}" sibTransId="{210F14A4-583C-49F8-B6E7-4E0CC43A72B2}"/>
    <dgm:cxn modelId="{5EEB72FA-CA8C-4408-AAB5-B30D0504742C}" type="presOf" srcId="{B1E3B4DC-C34D-4D48-A13C-C445325BC651}" destId="{CEE802DF-CBA6-4FF1-9A81-F133AE189FFB}" srcOrd="0" destOrd="0" presId="urn:microsoft.com/office/officeart/2011/layout/InterconnectedBlockProcess"/>
    <dgm:cxn modelId="{1C32E9AD-82DC-4F0A-B1FE-5A23862AB299}" type="presParOf" srcId="{29874762-A2C0-442A-9D4C-2199B2718CF7}" destId="{3574BE8F-E366-4C91-BAAB-D8E5B41250CA}" srcOrd="0" destOrd="0" presId="urn:microsoft.com/office/officeart/2011/layout/InterconnectedBlockProcess"/>
    <dgm:cxn modelId="{B5B8F986-82E8-44DD-95E5-4DDE7AC12E45}" type="presParOf" srcId="{3574BE8F-E366-4C91-BAAB-D8E5B41250CA}" destId="{09DA106D-EAC8-4ADB-89B5-3071DB011C88}" srcOrd="0" destOrd="0" presId="urn:microsoft.com/office/officeart/2011/layout/InterconnectedBlockProcess"/>
    <dgm:cxn modelId="{2BA08341-D440-4577-9F8A-F42C858FE5DB}" type="presParOf" srcId="{29874762-A2C0-442A-9D4C-2199B2718CF7}" destId="{42A886C1-9C9D-4B33-8F94-5672C39AD049}" srcOrd="1" destOrd="0" presId="urn:microsoft.com/office/officeart/2011/layout/InterconnectedBlockProcess"/>
    <dgm:cxn modelId="{D3E6706F-8118-4D41-8818-A5824456BFCB}" type="presParOf" srcId="{29874762-A2C0-442A-9D4C-2199B2718CF7}" destId="{8C08DE3B-25C9-4D1F-AAD3-DD0DB882BA70}" srcOrd="2" destOrd="0" presId="urn:microsoft.com/office/officeart/2011/layout/InterconnectedBlockProcess"/>
    <dgm:cxn modelId="{63402D8B-DB3E-4677-8174-49E1009F1754}" type="presParOf" srcId="{29874762-A2C0-442A-9D4C-2199B2718CF7}" destId="{341BA903-16F4-4626-BB3D-5261403BC2E0}" srcOrd="3" destOrd="0" presId="urn:microsoft.com/office/officeart/2011/layout/InterconnectedBlockProcess"/>
    <dgm:cxn modelId="{07F6F0D1-4665-4259-996B-48B63B749378}" type="presParOf" srcId="{341BA903-16F4-4626-BB3D-5261403BC2E0}" destId="{CEE802DF-CBA6-4FF1-9A81-F133AE189FFB}" srcOrd="0" destOrd="0" presId="urn:microsoft.com/office/officeart/2011/layout/InterconnectedBlockProcess"/>
    <dgm:cxn modelId="{AA3F5132-5980-4C09-8256-60E928C7CEC6}" type="presParOf" srcId="{29874762-A2C0-442A-9D4C-2199B2718CF7}" destId="{F22F0586-492E-478E-946C-3770059DA428}" srcOrd="4" destOrd="0" presId="urn:microsoft.com/office/officeart/2011/layout/InterconnectedBlockProcess"/>
    <dgm:cxn modelId="{62333B6F-1375-4B8C-BE96-D1FC77279C66}" type="presParOf" srcId="{29874762-A2C0-442A-9D4C-2199B2718CF7}" destId="{E8A1C1C9-1EED-42A1-BEB3-473B1857693E}" srcOrd="5"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47178-3D83-4C4A-8AC0-2F8C574774F1}">
      <dsp:nvSpPr>
        <dsp:cNvPr id="0" name=""/>
        <dsp:cNvSpPr/>
      </dsp:nvSpPr>
      <dsp:spPr>
        <a:xfrm>
          <a:off x="557" y="1344222"/>
          <a:ext cx="2427388" cy="200208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Understanding the Data and performing the Annotations</a:t>
          </a:r>
          <a:endParaRPr lang="en-US" sz="1900" kern="1200" dirty="0"/>
        </a:p>
        <a:p>
          <a:pPr marL="171450" lvl="1" indent="-171450" algn="l" defTabSz="844550">
            <a:lnSpc>
              <a:spcPct val="90000"/>
            </a:lnSpc>
            <a:spcBef>
              <a:spcPct val="0"/>
            </a:spcBef>
            <a:spcAft>
              <a:spcPct val="15000"/>
            </a:spcAft>
            <a:buChar char="•"/>
          </a:pPr>
          <a:r>
            <a:rPr lang="en-IN" sz="1900" kern="1200" dirty="0"/>
            <a:t>Training Data</a:t>
          </a:r>
          <a:endParaRPr lang="en-US" sz="1900" kern="1200" dirty="0"/>
        </a:p>
      </dsp:txBody>
      <dsp:txXfrm>
        <a:off x="46631" y="1390296"/>
        <a:ext cx="2335240" cy="1480921"/>
      </dsp:txXfrm>
    </dsp:sp>
    <dsp:sp modelId="{56E7EF03-0D20-4FCF-9023-6E46495B70E7}">
      <dsp:nvSpPr>
        <dsp:cNvPr id="0" name=""/>
        <dsp:cNvSpPr/>
      </dsp:nvSpPr>
      <dsp:spPr>
        <a:xfrm>
          <a:off x="1369527" y="1838445"/>
          <a:ext cx="2651271" cy="2651271"/>
        </a:xfrm>
        <a:prstGeom prst="leftCircularArrow">
          <a:avLst>
            <a:gd name="adj1" fmla="val 3058"/>
            <a:gd name="adj2" fmla="val 375493"/>
            <a:gd name="adj3" fmla="val 2151004"/>
            <a:gd name="adj4" fmla="val 9024489"/>
            <a:gd name="adj5" fmla="val 356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400F12-EC77-4FFE-8267-6F7C82ED071F}">
      <dsp:nvSpPr>
        <dsp:cNvPr id="0" name=""/>
        <dsp:cNvSpPr/>
      </dsp:nvSpPr>
      <dsp:spPr>
        <a:xfrm>
          <a:off x="539976" y="2917291"/>
          <a:ext cx="2157678" cy="85803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Phase-I: </a:t>
          </a:r>
          <a:r>
            <a:rPr lang="en-IN" sz="2400" kern="1200" dirty="0"/>
            <a:t>Data Preparation</a:t>
          </a:r>
          <a:endParaRPr lang="en-US" sz="2400" kern="1200" dirty="0"/>
        </a:p>
      </dsp:txBody>
      <dsp:txXfrm>
        <a:off x="565107" y="2942422"/>
        <a:ext cx="2107416" cy="807775"/>
      </dsp:txXfrm>
    </dsp:sp>
    <dsp:sp modelId="{3AF01336-1443-4B27-8B1B-B8F1037E254E}">
      <dsp:nvSpPr>
        <dsp:cNvPr id="0" name=""/>
        <dsp:cNvSpPr/>
      </dsp:nvSpPr>
      <dsp:spPr>
        <a:xfrm>
          <a:off x="3083750" y="1344222"/>
          <a:ext cx="2427388" cy="200208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Fine-Tuning the data and Enhancing the noisy images</a:t>
          </a:r>
          <a:endParaRPr lang="en-US" sz="1900" kern="1200" dirty="0"/>
        </a:p>
        <a:p>
          <a:pPr marL="171450" lvl="1" indent="-171450" algn="l" defTabSz="844550">
            <a:lnSpc>
              <a:spcPct val="90000"/>
            </a:lnSpc>
            <a:spcBef>
              <a:spcPct val="0"/>
            </a:spcBef>
            <a:spcAft>
              <a:spcPct val="15000"/>
            </a:spcAft>
            <a:buChar char="•"/>
          </a:pPr>
          <a:r>
            <a:rPr lang="en-IN" sz="1900" kern="1200" dirty="0"/>
            <a:t>Rewriting the Previous Model</a:t>
          </a:r>
          <a:endParaRPr lang="en-US" sz="1900" kern="1200" dirty="0"/>
        </a:p>
      </dsp:txBody>
      <dsp:txXfrm>
        <a:off x="3129824" y="1819315"/>
        <a:ext cx="2335240" cy="1480921"/>
      </dsp:txXfrm>
    </dsp:sp>
    <dsp:sp modelId="{482AECE8-5841-4F0C-815B-BC6175A7085B}">
      <dsp:nvSpPr>
        <dsp:cNvPr id="0" name=""/>
        <dsp:cNvSpPr/>
      </dsp:nvSpPr>
      <dsp:spPr>
        <a:xfrm>
          <a:off x="4432492" y="122315"/>
          <a:ext cx="2961438" cy="2961438"/>
        </a:xfrm>
        <a:prstGeom prst="circularArrow">
          <a:avLst>
            <a:gd name="adj1" fmla="val 2738"/>
            <a:gd name="adj2" fmla="val 333651"/>
            <a:gd name="adj3" fmla="val 19490839"/>
            <a:gd name="adj4" fmla="val 12575511"/>
            <a:gd name="adj5" fmla="val 3194"/>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B21ABF-911C-4839-B6E6-D8B30A9A5C7C}">
      <dsp:nvSpPr>
        <dsp:cNvPr id="0" name=""/>
        <dsp:cNvSpPr/>
      </dsp:nvSpPr>
      <dsp:spPr>
        <a:xfrm>
          <a:off x="3623170" y="915203"/>
          <a:ext cx="2157678" cy="85803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Phase-II: </a:t>
          </a:r>
          <a:r>
            <a:rPr lang="en-IN" sz="2400" kern="1200" dirty="0"/>
            <a:t>Model Enhancement</a:t>
          </a:r>
          <a:endParaRPr lang="en-US" sz="2400" kern="1200" dirty="0"/>
        </a:p>
      </dsp:txBody>
      <dsp:txXfrm>
        <a:off x="3648301" y="940334"/>
        <a:ext cx="2107416" cy="807775"/>
      </dsp:txXfrm>
    </dsp:sp>
    <dsp:sp modelId="{CDC7A342-E75C-43BB-BACB-391C4F1698F9}">
      <dsp:nvSpPr>
        <dsp:cNvPr id="0" name=""/>
        <dsp:cNvSpPr/>
      </dsp:nvSpPr>
      <dsp:spPr>
        <a:xfrm>
          <a:off x="6166944" y="1344222"/>
          <a:ext cx="2427388" cy="200208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All the Backend Work was hidden and Showcasing the Front-end version</a:t>
          </a:r>
          <a:endParaRPr lang="en-US" sz="1900" kern="1200" dirty="0"/>
        </a:p>
      </dsp:txBody>
      <dsp:txXfrm>
        <a:off x="6213018" y="1390296"/>
        <a:ext cx="2335240" cy="1480921"/>
      </dsp:txXfrm>
    </dsp:sp>
    <dsp:sp modelId="{AC3F5BD5-462A-4CF1-9AA5-C544E0BCC1A0}">
      <dsp:nvSpPr>
        <dsp:cNvPr id="0" name=""/>
        <dsp:cNvSpPr/>
      </dsp:nvSpPr>
      <dsp:spPr>
        <a:xfrm>
          <a:off x="6706363" y="2917291"/>
          <a:ext cx="2157678" cy="85803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Phase-III: </a:t>
          </a:r>
          <a:r>
            <a:rPr lang="en-IN" sz="2400" kern="1200" dirty="0"/>
            <a:t>GUI Interface</a:t>
          </a:r>
          <a:endParaRPr lang="en-US" sz="2400" kern="1200" dirty="0"/>
        </a:p>
      </dsp:txBody>
      <dsp:txXfrm>
        <a:off x="6731494" y="2942422"/>
        <a:ext cx="2107416" cy="807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A106D-EAC8-4ADB-89B5-3071DB011C88}">
      <dsp:nvSpPr>
        <dsp:cNvPr id="0" name=""/>
        <dsp:cNvSpPr/>
      </dsp:nvSpPr>
      <dsp:spPr>
        <a:xfrm>
          <a:off x="4076700" y="921829"/>
          <a:ext cx="2322861" cy="4793170"/>
        </a:xfrm>
        <a:prstGeom prst="wedgeRectCallout">
          <a:avLst>
            <a:gd name="adj1" fmla="val 0"/>
            <a:gd name="adj2" fmla="val 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None/>
          </a:pPr>
          <a:r>
            <a:rPr lang="en-US" sz="1800" kern="1200" dirty="0"/>
            <a:t>We developed an enhanced OCR model with improved performance and redefined metrics to ensure more accurate data extraction. This advanced model is versatile and can be applied across universities, enabling structured data extraction and seamless organization into XML format.</a:t>
          </a:r>
        </a:p>
      </dsp:txBody>
      <dsp:txXfrm>
        <a:off x="4371703" y="921829"/>
        <a:ext cx="2027858" cy="4793170"/>
      </dsp:txXfrm>
    </dsp:sp>
    <dsp:sp modelId="{8C08DE3B-25C9-4D1F-AAD3-DD0DB882BA70}">
      <dsp:nvSpPr>
        <dsp:cNvPr id="0" name=""/>
        <dsp:cNvSpPr/>
      </dsp:nvSpPr>
      <dsp:spPr>
        <a:xfrm>
          <a:off x="4076700" y="0"/>
          <a:ext cx="2322861" cy="9218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066800">
            <a:lnSpc>
              <a:spcPct val="90000"/>
            </a:lnSpc>
            <a:spcBef>
              <a:spcPct val="0"/>
            </a:spcBef>
            <a:spcAft>
              <a:spcPct val="35000"/>
            </a:spcAft>
            <a:buNone/>
          </a:pPr>
          <a:r>
            <a:rPr lang="en-IN" sz="2400" kern="1200" dirty="0"/>
            <a:t>Work in this Semester</a:t>
          </a:r>
          <a:endParaRPr lang="en-US" sz="2400" kern="1200" dirty="0"/>
        </a:p>
      </dsp:txBody>
      <dsp:txXfrm>
        <a:off x="4076700" y="0"/>
        <a:ext cx="2322861" cy="921829"/>
      </dsp:txXfrm>
    </dsp:sp>
    <dsp:sp modelId="{CEE802DF-CBA6-4FF1-9A81-F133AE189FFB}">
      <dsp:nvSpPr>
        <dsp:cNvPr id="0" name=""/>
        <dsp:cNvSpPr/>
      </dsp:nvSpPr>
      <dsp:spPr>
        <a:xfrm>
          <a:off x="1753838" y="921829"/>
          <a:ext cx="2322861" cy="4424553"/>
        </a:xfrm>
        <a:prstGeom prst="wedgeRectCallout">
          <a:avLst>
            <a:gd name="adj1" fmla="val 62500"/>
            <a:gd name="adj2" fmla="val 2083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endParaRPr lang="en-US" sz="1800" kern="1200" dirty="0"/>
        </a:p>
        <a:p>
          <a:pPr marL="0" lvl="0" indent="0" algn="l" defTabSz="800100">
            <a:lnSpc>
              <a:spcPct val="90000"/>
            </a:lnSpc>
            <a:spcBef>
              <a:spcPct val="0"/>
            </a:spcBef>
            <a:spcAft>
              <a:spcPct val="35000"/>
            </a:spcAft>
            <a:buNone/>
          </a:pPr>
          <a:r>
            <a:rPr lang="en-US" sz="1800" kern="1200" dirty="0"/>
            <a:t>The OCR model from previous work encountered challenges in extracting data in a structured and organized format. As a result, the data was manually curated to enable accurate performance evaluation.</a:t>
          </a:r>
        </a:p>
      </dsp:txBody>
      <dsp:txXfrm>
        <a:off x="2048841" y="921829"/>
        <a:ext cx="2027858" cy="4424553"/>
      </dsp:txXfrm>
    </dsp:sp>
    <dsp:sp modelId="{E8A1C1C9-1EED-42A1-BEB3-473B1857693E}">
      <dsp:nvSpPr>
        <dsp:cNvPr id="0" name=""/>
        <dsp:cNvSpPr/>
      </dsp:nvSpPr>
      <dsp:spPr>
        <a:xfrm>
          <a:off x="1753838" y="184594"/>
          <a:ext cx="2322861" cy="73723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marL="0" lvl="0" indent="0" algn="ctr" defTabSz="933450">
            <a:lnSpc>
              <a:spcPct val="90000"/>
            </a:lnSpc>
            <a:spcBef>
              <a:spcPct val="0"/>
            </a:spcBef>
            <a:spcAft>
              <a:spcPct val="35000"/>
            </a:spcAft>
            <a:buNone/>
          </a:pPr>
          <a:r>
            <a:rPr lang="en-IN" sz="2100" kern="1200" dirty="0"/>
            <a:t>Work From the Previous Semester</a:t>
          </a:r>
          <a:endParaRPr lang="en-US" sz="2100" kern="1200" dirty="0"/>
        </a:p>
      </dsp:txBody>
      <dsp:txXfrm>
        <a:off x="1753838" y="184594"/>
        <a:ext cx="2322861" cy="73723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511FA3E-CD17-4E8E-915E-D2C2E5682E26}" type="datetimeFigureOut">
              <a:rPr lang="en-US" smtClean="0"/>
              <a:t>12/12/2024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467A687-AC1D-4B0B-94B5-C636A5DF0F67}" type="slidenum">
              <a:rPr lang="en-US" smtClean="0"/>
              <a:t>‹#›</a:t>
            </a:fld>
            <a:endParaRPr lang="en-US"/>
          </a:p>
        </p:txBody>
      </p:sp>
    </p:spTree>
    <p:extLst>
      <p:ext uri="{BB962C8B-B14F-4D97-AF65-F5344CB8AC3E}">
        <p14:creationId xmlns:p14="http://schemas.microsoft.com/office/powerpoint/2010/main" val="3852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7A687-AC1D-4B0B-94B5-C636A5DF0F67}" type="slidenum">
              <a:rPr lang="en-US" smtClean="0"/>
              <a:t>4</a:t>
            </a:fld>
            <a:endParaRPr lang="en-US"/>
          </a:p>
        </p:txBody>
      </p:sp>
    </p:spTree>
    <p:extLst>
      <p:ext uri="{BB962C8B-B14F-4D97-AF65-F5344CB8AC3E}">
        <p14:creationId xmlns:p14="http://schemas.microsoft.com/office/powerpoint/2010/main" val="245512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u="sng">
                <a:solidFill>
                  <a:srgbClr val="3E3E3E"/>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u="sng">
                <a:solidFill>
                  <a:srgbClr val="3E3E3E"/>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u="sng">
                <a:solidFill>
                  <a:srgbClr val="3E3E3E"/>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u="sng">
                <a:solidFill>
                  <a:srgbClr val="3E3E3E"/>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
            <a:ext cx="12192000" cy="435609"/>
          </a:xfrm>
          <a:custGeom>
            <a:avLst/>
            <a:gdLst/>
            <a:ahLst/>
            <a:cxnLst/>
            <a:rect l="l" t="t" r="r" b="b"/>
            <a:pathLst>
              <a:path w="12192000" h="435609">
                <a:moveTo>
                  <a:pt x="12192000" y="0"/>
                </a:moveTo>
                <a:lnTo>
                  <a:pt x="0" y="0"/>
                </a:lnTo>
                <a:lnTo>
                  <a:pt x="0" y="435432"/>
                </a:lnTo>
                <a:lnTo>
                  <a:pt x="12192000" y="435432"/>
                </a:lnTo>
                <a:lnTo>
                  <a:pt x="12192000" y="0"/>
                </a:lnTo>
                <a:close/>
              </a:path>
            </a:pathLst>
          </a:custGeom>
          <a:solidFill>
            <a:srgbClr val="003366"/>
          </a:solidFill>
        </p:spPr>
        <p:txBody>
          <a:bodyPr wrap="square" lIns="0" tIns="0" rIns="0" bIns="0" rtlCol="0"/>
          <a:lstStyle/>
          <a:p>
            <a:endParaRPr/>
          </a:p>
        </p:txBody>
      </p:sp>
      <p:sp>
        <p:nvSpPr>
          <p:cNvPr id="2" name="Holder 2"/>
          <p:cNvSpPr>
            <a:spLocks noGrp="1"/>
          </p:cNvSpPr>
          <p:nvPr>
            <p:ph type="title"/>
          </p:nvPr>
        </p:nvSpPr>
        <p:spPr>
          <a:xfrm>
            <a:off x="3287395" y="899540"/>
            <a:ext cx="5617209" cy="513715"/>
          </a:xfrm>
          <a:prstGeom prst="rect">
            <a:avLst/>
          </a:prstGeom>
        </p:spPr>
        <p:txBody>
          <a:bodyPr wrap="square" lIns="0" tIns="0" rIns="0" bIns="0">
            <a:spAutoFit/>
          </a:bodyPr>
          <a:lstStyle>
            <a:lvl1pPr>
              <a:defRPr sz="3200" b="1" i="0" u="sng">
                <a:solidFill>
                  <a:srgbClr val="3E3E3E"/>
                </a:solidFill>
                <a:latin typeface="Verdana"/>
                <a:cs typeface="Verdana"/>
              </a:defRPr>
            </a:lvl1pPr>
          </a:lstStyle>
          <a:p>
            <a:endParaRPr/>
          </a:p>
        </p:txBody>
      </p:sp>
      <p:sp>
        <p:nvSpPr>
          <p:cNvPr id="3" name="Holder 3"/>
          <p:cNvSpPr>
            <a:spLocks noGrp="1"/>
          </p:cNvSpPr>
          <p:nvPr>
            <p:ph type="body" idx="1"/>
          </p:nvPr>
        </p:nvSpPr>
        <p:spPr>
          <a:xfrm>
            <a:off x="1025144" y="1677797"/>
            <a:ext cx="9957435" cy="4415790"/>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jpg"/><Relationship Id="rId12" Type="http://schemas.openxmlformats.org/officeDocument/2006/relationships/image" Target="../media/image19.jpg"/><Relationship Id="rId17"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19" Type="http://schemas.openxmlformats.org/officeDocument/2006/relationships/image" Target="../media/image26.pn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0730" cy="6858000"/>
            <a:chOff x="0" y="0"/>
            <a:chExt cx="12190730" cy="6858000"/>
          </a:xfrm>
        </p:grpSpPr>
        <p:pic>
          <p:nvPicPr>
            <p:cNvPr id="3" name="object 3"/>
            <p:cNvPicPr/>
            <p:nvPr/>
          </p:nvPicPr>
          <p:blipFill>
            <a:blip r:embed="rId2" cstate="print"/>
            <a:stretch>
              <a:fillRect/>
            </a:stretch>
          </p:blipFill>
          <p:spPr>
            <a:xfrm>
              <a:off x="1523" y="1610356"/>
              <a:ext cx="12188951" cy="5247640"/>
            </a:xfrm>
            <a:prstGeom prst="rect">
              <a:avLst/>
            </a:prstGeom>
          </p:spPr>
        </p:pic>
        <p:sp>
          <p:nvSpPr>
            <p:cNvPr id="4" name="object 4"/>
            <p:cNvSpPr/>
            <p:nvPr/>
          </p:nvSpPr>
          <p:spPr>
            <a:xfrm>
              <a:off x="0" y="0"/>
              <a:ext cx="12190730" cy="1617345"/>
            </a:xfrm>
            <a:custGeom>
              <a:avLst/>
              <a:gdLst/>
              <a:ahLst/>
              <a:cxnLst/>
              <a:rect l="l" t="t" r="r" b="b"/>
              <a:pathLst>
                <a:path w="12190730" h="1617345">
                  <a:moveTo>
                    <a:pt x="12190476" y="0"/>
                  </a:moveTo>
                  <a:lnTo>
                    <a:pt x="0" y="0"/>
                  </a:lnTo>
                  <a:lnTo>
                    <a:pt x="0" y="1617217"/>
                  </a:lnTo>
                  <a:lnTo>
                    <a:pt x="12190476" y="1617217"/>
                  </a:lnTo>
                  <a:lnTo>
                    <a:pt x="12190476" y="0"/>
                  </a:lnTo>
                  <a:close/>
                </a:path>
              </a:pathLst>
            </a:custGeom>
            <a:solidFill>
              <a:srgbClr val="FFCC33"/>
            </a:solidFill>
          </p:spPr>
          <p:txBody>
            <a:bodyPr wrap="square" lIns="0" tIns="0" rIns="0" bIns="0" rtlCol="0"/>
            <a:lstStyle/>
            <a:p>
              <a:endParaRPr/>
            </a:p>
          </p:txBody>
        </p:sp>
        <p:pic>
          <p:nvPicPr>
            <p:cNvPr id="5" name="object 5"/>
            <p:cNvPicPr/>
            <p:nvPr/>
          </p:nvPicPr>
          <p:blipFill>
            <a:blip r:embed="rId3" cstate="print"/>
            <a:stretch>
              <a:fillRect/>
            </a:stretch>
          </p:blipFill>
          <p:spPr>
            <a:xfrm>
              <a:off x="1523" y="3189856"/>
              <a:ext cx="12188951" cy="3668139"/>
            </a:xfrm>
            <a:prstGeom prst="rect">
              <a:avLst/>
            </a:prstGeom>
          </p:spPr>
        </p:pic>
        <p:sp>
          <p:nvSpPr>
            <p:cNvPr id="6" name="object 6"/>
            <p:cNvSpPr/>
            <p:nvPr/>
          </p:nvSpPr>
          <p:spPr>
            <a:xfrm>
              <a:off x="5779134" y="202819"/>
              <a:ext cx="1166495" cy="1165225"/>
            </a:xfrm>
            <a:custGeom>
              <a:avLst/>
              <a:gdLst/>
              <a:ahLst/>
              <a:cxnLst/>
              <a:rect l="l" t="t" r="r" b="b"/>
              <a:pathLst>
                <a:path w="1166495" h="1165225">
                  <a:moveTo>
                    <a:pt x="539241" y="1164843"/>
                  </a:moveTo>
                  <a:lnTo>
                    <a:pt x="492464" y="1159345"/>
                  </a:lnTo>
                  <a:lnTo>
                    <a:pt x="446843" y="1150171"/>
                  </a:lnTo>
                  <a:lnTo>
                    <a:pt x="402536" y="1137478"/>
                  </a:lnTo>
                  <a:lnTo>
                    <a:pt x="359699" y="1121424"/>
                  </a:lnTo>
                  <a:lnTo>
                    <a:pt x="318488" y="1102164"/>
                  </a:lnTo>
                  <a:lnTo>
                    <a:pt x="279061" y="1079854"/>
                  </a:lnTo>
                  <a:lnTo>
                    <a:pt x="241574" y="1054651"/>
                  </a:lnTo>
                  <a:lnTo>
                    <a:pt x="206182" y="1026711"/>
                  </a:lnTo>
                  <a:lnTo>
                    <a:pt x="173044" y="996190"/>
                  </a:lnTo>
                  <a:lnTo>
                    <a:pt x="142315" y="963245"/>
                  </a:lnTo>
                  <a:lnTo>
                    <a:pt x="114151" y="928032"/>
                  </a:lnTo>
                  <a:lnTo>
                    <a:pt x="88711" y="890707"/>
                  </a:lnTo>
                  <a:lnTo>
                    <a:pt x="66149" y="851427"/>
                  </a:lnTo>
                  <a:lnTo>
                    <a:pt x="46622" y="810348"/>
                  </a:lnTo>
                  <a:lnTo>
                    <a:pt x="30287" y="767626"/>
                  </a:lnTo>
                  <a:lnTo>
                    <a:pt x="17301" y="723418"/>
                  </a:lnTo>
                  <a:lnTo>
                    <a:pt x="7820" y="677880"/>
                  </a:lnTo>
                  <a:lnTo>
                    <a:pt x="2001" y="631167"/>
                  </a:lnTo>
                  <a:lnTo>
                    <a:pt x="0" y="583438"/>
                  </a:lnTo>
                  <a:lnTo>
                    <a:pt x="1947" y="535901"/>
                  </a:lnTo>
                  <a:lnTo>
                    <a:pt x="7687" y="489369"/>
                  </a:lnTo>
                  <a:lnTo>
                    <a:pt x="17065" y="443997"/>
                  </a:lnTo>
                  <a:lnTo>
                    <a:pt x="29926" y="399938"/>
                  </a:lnTo>
                  <a:lnTo>
                    <a:pt x="46114" y="357348"/>
                  </a:lnTo>
                  <a:lnTo>
                    <a:pt x="65476" y="316381"/>
                  </a:lnTo>
                  <a:lnTo>
                    <a:pt x="87857" y="277193"/>
                  </a:lnTo>
                  <a:lnTo>
                    <a:pt x="113101" y="239938"/>
                  </a:lnTo>
                  <a:lnTo>
                    <a:pt x="141054" y="204771"/>
                  </a:lnTo>
                  <a:lnTo>
                    <a:pt x="171561" y="171846"/>
                  </a:lnTo>
                  <a:lnTo>
                    <a:pt x="204467" y="141319"/>
                  </a:lnTo>
                  <a:lnTo>
                    <a:pt x="239618" y="113344"/>
                  </a:lnTo>
                  <a:lnTo>
                    <a:pt x="276859" y="88077"/>
                  </a:lnTo>
                  <a:lnTo>
                    <a:pt x="316035" y="65671"/>
                  </a:lnTo>
                  <a:lnTo>
                    <a:pt x="356991" y="46281"/>
                  </a:lnTo>
                  <a:lnTo>
                    <a:pt x="399572" y="30063"/>
                  </a:lnTo>
                  <a:lnTo>
                    <a:pt x="443624" y="17171"/>
                  </a:lnTo>
                  <a:lnTo>
                    <a:pt x="488992" y="7760"/>
                  </a:lnTo>
                  <a:lnTo>
                    <a:pt x="535521" y="1984"/>
                  </a:lnTo>
                  <a:lnTo>
                    <a:pt x="583056" y="0"/>
                  </a:lnTo>
                  <a:lnTo>
                    <a:pt x="630594" y="1930"/>
                  </a:lnTo>
                  <a:lnTo>
                    <a:pt x="677128" y="7657"/>
                  </a:lnTo>
                  <a:lnTo>
                    <a:pt x="722505" y="17024"/>
                  </a:lnTo>
                  <a:lnTo>
                    <a:pt x="766568" y="29877"/>
                  </a:lnTo>
                  <a:lnTo>
                    <a:pt x="809164" y="46061"/>
                  </a:lnTo>
                  <a:lnTo>
                    <a:pt x="850137" y="65420"/>
                  </a:lnTo>
                  <a:lnTo>
                    <a:pt x="889331" y="87800"/>
                  </a:lnTo>
                  <a:lnTo>
                    <a:pt x="926593" y="113046"/>
                  </a:lnTo>
                  <a:lnTo>
                    <a:pt x="961766" y="141002"/>
                  </a:lnTo>
                  <a:lnTo>
                    <a:pt x="994695" y="171513"/>
                  </a:lnTo>
                  <a:lnTo>
                    <a:pt x="1025227" y="204425"/>
                  </a:lnTo>
                  <a:lnTo>
                    <a:pt x="1053204" y="239581"/>
                  </a:lnTo>
                  <a:lnTo>
                    <a:pt x="1078474" y="276828"/>
                  </a:lnTo>
                  <a:lnTo>
                    <a:pt x="1100879" y="316011"/>
                  </a:lnTo>
                  <a:lnTo>
                    <a:pt x="1120266" y="356973"/>
                  </a:lnTo>
                  <a:lnTo>
                    <a:pt x="1136480" y="399560"/>
                  </a:lnTo>
                  <a:lnTo>
                    <a:pt x="1149364" y="443617"/>
                  </a:lnTo>
                  <a:lnTo>
                    <a:pt x="1158765" y="488989"/>
                  </a:lnTo>
                  <a:lnTo>
                    <a:pt x="1164527" y="535520"/>
                  </a:lnTo>
                  <a:lnTo>
                    <a:pt x="1166494" y="583056"/>
                  </a:lnTo>
                  <a:lnTo>
                    <a:pt x="1164453" y="631841"/>
                  </a:lnTo>
                  <a:lnTo>
                    <a:pt x="1158406" y="679876"/>
                  </a:lnTo>
                  <a:lnTo>
                    <a:pt x="1148472" y="726944"/>
                  </a:lnTo>
                  <a:lnTo>
                    <a:pt x="1134768" y="772823"/>
                  </a:lnTo>
                  <a:lnTo>
                    <a:pt x="1117411" y="817294"/>
                  </a:lnTo>
                  <a:lnTo>
                    <a:pt x="1096517" y="860139"/>
                  </a:lnTo>
                  <a:lnTo>
                    <a:pt x="1072206" y="901136"/>
                  </a:lnTo>
                  <a:lnTo>
                    <a:pt x="1044593" y="940068"/>
                  </a:lnTo>
                  <a:lnTo>
                    <a:pt x="1013797" y="976713"/>
                  </a:lnTo>
                  <a:lnTo>
                    <a:pt x="979934" y="1010852"/>
                  </a:lnTo>
                  <a:lnTo>
                    <a:pt x="943122" y="1042267"/>
                  </a:lnTo>
                  <a:lnTo>
                    <a:pt x="903478" y="1070736"/>
                  </a:lnTo>
                </a:path>
              </a:pathLst>
            </a:custGeom>
            <a:ln w="29566">
              <a:solidFill>
                <a:srgbClr val="FFFF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6303898" y="1321308"/>
              <a:ext cx="93090" cy="92963"/>
            </a:xfrm>
            <a:prstGeom prst="rect">
              <a:avLst/>
            </a:prstGeom>
          </p:spPr>
        </p:pic>
        <p:sp>
          <p:nvSpPr>
            <p:cNvPr id="8" name="object 8"/>
            <p:cNvSpPr/>
            <p:nvPr/>
          </p:nvSpPr>
          <p:spPr>
            <a:xfrm>
              <a:off x="6635368" y="685673"/>
              <a:ext cx="41275" cy="27940"/>
            </a:xfrm>
            <a:custGeom>
              <a:avLst/>
              <a:gdLst/>
              <a:ahLst/>
              <a:cxnLst/>
              <a:rect l="l" t="t" r="r" b="b"/>
              <a:pathLst>
                <a:path w="41275" h="27940">
                  <a:moveTo>
                    <a:pt x="23875" y="0"/>
                  </a:moveTo>
                  <a:lnTo>
                    <a:pt x="3809" y="0"/>
                  </a:lnTo>
                  <a:lnTo>
                    <a:pt x="0" y="27812"/>
                  </a:lnTo>
                  <a:lnTo>
                    <a:pt x="20954" y="27812"/>
                  </a:lnTo>
                  <a:lnTo>
                    <a:pt x="26288" y="27559"/>
                  </a:lnTo>
                  <a:lnTo>
                    <a:pt x="41021" y="11175"/>
                  </a:lnTo>
                  <a:lnTo>
                    <a:pt x="40639" y="8762"/>
                  </a:lnTo>
                  <a:lnTo>
                    <a:pt x="38607" y="5079"/>
                  </a:lnTo>
                  <a:lnTo>
                    <a:pt x="37210" y="3682"/>
                  </a:lnTo>
                  <a:lnTo>
                    <a:pt x="35305" y="2666"/>
                  </a:lnTo>
                  <a:lnTo>
                    <a:pt x="33527" y="1524"/>
                  </a:lnTo>
                  <a:lnTo>
                    <a:pt x="31369" y="888"/>
                  </a:lnTo>
                  <a:lnTo>
                    <a:pt x="28828" y="507"/>
                  </a:lnTo>
                  <a:close/>
                </a:path>
              </a:pathLst>
            </a:custGeom>
            <a:solidFill>
              <a:srgbClr val="1C2B47"/>
            </a:solidFill>
          </p:spPr>
          <p:txBody>
            <a:bodyPr wrap="square" lIns="0" tIns="0" rIns="0" bIns="0" rtlCol="0"/>
            <a:lstStyle/>
            <a:p>
              <a:endParaRPr/>
            </a:p>
          </p:txBody>
        </p:sp>
        <p:pic>
          <p:nvPicPr>
            <p:cNvPr id="9" name="object 9"/>
            <p:cNvPicPr/>
            <p:nvPr/>
          </p:nvPicPr>
          <p:blipFill>
            <a:blip r:embed="rId5" cstate="print"/>
            <a:stretch>
              <a:fillRect/>
            </a:stretch>
          </p:blipFill>
          <p:spPr>
            <a:xfrm>
              <a:off x="6174866" y="683513"/>
              <a:ext cx="77850" cy="79121"/>
            </a:xfrm>
            <a:prstGeom prst="rect">
              <a:avLst/>
            </a:prstGeom>
          </p:spPr>
        </p:pic>
        <p:sp>
          <p:nvSpPr>
            <p:cNvPr id="10" name="object 10"/>
            <p:cNvSpPr/>
            <p:nvPr/>
          </p:nvSpPr>
          <p:spPr>
            <a:xfrm>
              <a:off x="5869737" y="294271"/>
              <a:ext cx="982344" cy="981710"/>
            </a:xfrm>
            <a:custGeom>
              <a:avLst/>
              <a:gdLst/>
              <a:ahLst/>
              <a:cxnLst/>
              <a:rect l="l" t="t" r="r" b="b"/>
              <a:pathLst>
                <a:path w="982345" h="981710">
                  <a:moveTo>
                    <a:pt x="234645" y="401307"/>
                  </a:moveTo>
                  <a:lnTo>
                    <a:pt x="234264" y="398767"/>
                  </a:lnTo>
                  <a:lnTo>
                    <a:pt x="232994" y="396862"/>
                  </a:lnTo>
                  <a:lnTo>
                    <a:pt x="231851" y="394957"/>
                  </a:lnTo>
                  <a:lnTo>
                    <a:pt x="230073" y="393433"/>
                  </a:lnTo>
                  <a:lnTo>
                    <a:pt x="228041" y="392417"/>
                  </a:lnTo>
                  <a:lnTo>
                    <a:pt x="228168" y="392417"/>
                  </a:lnTo>
                  <a:lnTo>
                    <a:pt x="226009" y="391401"/>
                  </a:lnTo>
                  <a:lnTo>
                    <a:pt x="223596" y="390766"/>
                  </a:lnTo>
                  <a:lnTo>
                    <a:pt x="220802" y="390512"/>
                  </a:lnTo>
                  <a:lnTo>
                    <a:pt x="218135" y="390131"/>
                  </a:lnTo>
                  <a:lnTo>
                    <a:pt x="215468" y="390004"/>
                  </a:lnTo>
                  <a:lnTo>
                    <a:pt x="199085" y="390004"/>
                  </a:lnTo>
                  <a:lnTo>
                    <a:pt x="195021" y="419087"/>
                  </a:lnTo>
                  <a:lnTo>
                    <a:pt x="215468" y="419087"/>
                  </a:lnTo>
                  <a:lnTo>
                    <a:pt x="217754" y="418960"/>
                  </a:lnTo>
                  <a:lnTo>
                    <a:pt x="222453" y="417944"/>
                  </a:lnTo>
                  <a:lnTo>
                    <a:pt x="224485" y="417182"/>
                  </a:lnTo>
                  <a:lnTo>
                    <a:pt x="226517" y="416039"/>
                  </a:lnTo>
                  <a:lnTo>
                    <a:pt x="228549" y="415023"/>
                  </a:lnTo>
                  <a:lnTo>
                    <a:pt x="230200" y="413499"/>
                  </a:lnTo>
                  <a:lnTo>
                    <a:pt x="232994" y="409689"/>
                  </a:lnTo>
                  <a:lnTo>
                    <a:pt x="233756" y="407276"/>
                  </a:lnTo>
                  <a:lnTo>
                    <a:pt x="234137" y="404355"/>
                  </a:lnTo>
                  <a:lnTo>
                    <a:pt x="234645" y="401307"/>
                  </a:lnTo>
                  <a:close/>
                </a:path>
                <a:path w="982345" h="981710">
                  <a:moveTo>
                    <a:pt x="982230" y="491477"/>
                  </a:moveTo>
                  <a:lnTo>
                    <a:pt x="980147" y="444487"/>
                  </a:lnTo>
                  <a:lnTo>
                    <a:pt x="973658" y="398780"/>
                  </a:lnTo>
                  <a:lnTo>
                    <a:pt x="966647" y="369570"/>
                  </a:lnTo>
                  <a:lnTo>
                    <a:pt x="966343" y="368287"/>
                  </a:lnTo>
                  <a:lnTo>
                    <a:pt x="965428" y="364477"/>
                  </a:lnTo>
                  <a:lnTo>
                    <a:pt x="963002" y="354330"/>
                  </a:lnTo>
                  <a:lnTo>
                    <a:pt x="948385" y="311137"/>
                  </a:lnTo>
                  <a:lnTo>
                    <a:pt x="930033" y="270497"/>
                  </a:lnTo>
                  <a:lnTo>
                    <a:pt x="908151" y="231127"/>
                  </a:lnTo>
                  <a:lnTo>
                    <a:pt x="882916" y="194297"/>
                  </a:lnTo>
                  <a:lnTo>
                    <a:pt x="854557" y="161277"/>
                  </a:lnTo>
                  <a:lnTo>
                    <a:pt x="835228" y="141668"/>
                  </a:lnTo>
                  <a:lnTo>
                    <a:pt x="835228" y="398780"/>
                  </a:lnTo>
                  <a:lnTo>
                    <a:pt x="834212" y="406387"/>
                  </a:lnTo>
                  <a:lnTo>
                    <a:pt x="832815" y="415277"/>
                  </a:lnTo>
                  <a:lnTo>
                    <a:pt x="829640" y="422897"/>
                  </a:lnTo>
                  <a:lnTo>
                    <a:pt x="824306" y="427977"/>
                  </a:lnTo>
                  <a:lnTo>
                    <a:pt x="818972" y="434327"/>
                  </a:lnTo>
                  <a:lnTo>
                    <a:pt x="811860" y="438137"/>
                  </a:lnTo>
                  <a:lnTo>
                    <a:pt x="802843" y="439420"/>
                  </a:lnTo>
                  <a:lnTo>
                    <a:pt x="826719" y="491477"/>
                  </a:lnTo>
                  <a:lnTo>
                    <a:pt x="794334" y="491477"/>
                  </a:lnTo>
                  <a:lnTo>
                    <a:pt x="775538" y="443230"/>
                  </a:lnTo>
                  <a:lnTo>
                    <a:pt x="762203" y="443230"/>
                  </a:lnTo>
                  <a:lnTo>
                    <a:pt x="755332" y="491477"/>
                  </a:lnTo>
                  <a:lnTo>
                    <a:pt x="728294" y="491477"/>
                  </a:lnTo>
                  <a:lnTo>
                    <a:pt x="745693" y="369570"/>
                  </a:lnTo>
                  <a:lnTo>
                    <a:pt x="805256" y="369570"/>
                  </a:lnTo>
                  <a:lnTo>
                    <a:pt x="834847" y="393687"/>
                  </a:lnTo>
                  <a:lnTo>
                    <a:pt x="835228" y="398780"/>
                  </a:lnTo>
                  <a:lnTo>
                    <a:pt x="835228" y="141668"/>
                  </a:lnTo>
                  <a:lnTo>
                    <a:pt x="789266" y="100330"/>
                  </a:lnTo>
                  <a:lnTo>
                    <a:pt x="752754" y="74930"/>
                  </a:lnTo>
                  <a:lnTo>
                    <a:pt x="713930" y="53327"/>
                  </a:lnTo>
                  <a:lnTo>
                    <a:pt x="712419" y="52628"/>
                  </a:lnTo>
                  <a:lnTo>
                    <a:pt x="712419" y="369570"/>
                  </a:lnTo>
                  <a:lnTo>
                    <a:pt x="708863" y="393687"/>
                  </a:lnTo>
                  <a:lnTo>
                    <a:pt x="652462" y="393687"/>
                  </a:lnTo>
                  <a:lnTo>
                    <a:pt x="649160" y="416547"/>
                  </a:lnTo>
                  <a:lnTo>
                    <a:pt x="702259" y="416547"/>
                  </a:lnTo>
                  <a:lnTo>
                    <a:pt x="698830" y="441947"/>
                  </a:lnTo>
                  <a:lnTo>
                    <a:pt x="645617" y="441947"/>
                  </a:lnTo>
                  <a:lnTo>
                    <a:pt x="642188" y="466077"/>
                  </a:lnTo>
                  <a:lnTo>
                    <a:pt x="701484" y="467347"/>
                  </a:lnTo>
                  <a:lnTo>
                    <a:pt x="698068" y="491477"/>
                  </a:lnTo>
                  <a:lnTo>
                    <a:pt x="638378" y="491477"/>
                  </a:lnTo>
                  <a:lnTo>
                    <a:pt x="638378" y="556247"/>
                  </a:lnTo>
                  <a:lnTo>
                    <a:pt x="620979" y="679437"/>
                  </a:lnTo>
                  <a:lnTo>
                    <a:pt x="585546" y="679437"/>
                  </a:lnTo>
                  <a:lnTo>
                    <a:pt x="584949" y="678180"/>
                  </a:lnTo>
                  <a:lnTo>
                    <a:pt x="544398" y="591820"/>
                  </a:lnTo>
                  <a:lnTo>
                    <a:pt x="544017" y="591820"/>
                  </a:lnTo>
                  <a:lnTo>
                    <a:pt x="531698" y="678180"/>
                  </a:lnTo>
                  <a:lnTo>
                    <a:pt x="504647" y="678180"/>
                  </a:lnTo>
                  <a:lnTo>
                    <a:pt x="522046" y="556247"/>
                  </a:lnTo>
                  <a:lnTo>
                    <a:pt x="558876" y="556247"/>
                  </a:lnTo>
                  <a:lnTo>
                    <a:pt x="598754" y="641337"/>
                  </a:lnTo>
                  <a:lnTo>
                    <a:pt x="599135" y="641337"/>
                  </a:lnTo>
                  <a:lnTo>
                    <a:pt x="611327" y="556247"/>
                  </a:lnTo>
                  <a:lnTo>
                    <a:pt x="638378" y="556247"/>
                  </a:lnTo>
                  <a:lnTo>
                    <a:pt x="638378" y="491477"/>
                  </a:lnTo>
                  <a:lnTo>
                    <a:pt x="611581" y="491477"/>
                  </a:lnTo>
                  <a:lnTo>
                    <a:pt x="628980" y="368287"/>
                  </a:lnTo>
                  <a:lnTo>
                    <a:pt x="712419" y="369570"/>
                  </a:lnTo>
                  <a:lnTo>
                    <a:pt x="712419" y="52628"/>
                  </a:lnTo>
                  <a:lnTo>
                    <a:pt x="672985" y="34277"/>
                  </a:lnTo>
                  <a:lnTo>
                    <a:pt x="630161" y="20307"/>
                  </a:lnTo>
                  <a:lnTo>
                    <a:pt x="607009" y="14376"/>
                  </a:lnTo>
                  <a:lnTo>
                    <a:pt x="607009" y="368287"/>
                  </a:lnTo>
                  <a:lnTo>
                    <a:pt x="553796" y="491477"/>
                  </a:lnTo>
                  <a:lnTo>
                    <a:pt x="529666" y="491477"/>
                  </a:lnTo>
                  <a:lnTo>
                    <a:pt x="514680" y="406387"/>
                  </a:lnTo>
                  <a:lnTo>
                    <a:pt x="514299" y="406387"/>
                  </a:lnTo>
                  <a:lnTo>
                    <a:pt x="486994" y="465988"/>
                  </a:lnTo>
                  <a:lnTo>
                    <a:pt x="486994" y="603237"/>
                  </a:lnTo>
                  <a:lnTo>
                    <a:pt x="486943" y="609587"/>
                  </a:lnTo>
                  <a:lnTo>
                    <a:pt x="473938" y="650227"/>
                  </a:lnTo>
                  <a:lnTo>
                    <a:pt x="444182" y="674370"/>
                  </a:lnTo>
                  <a:lnTo>
                    <a:pt x="424802" y="680720"/>
                  </a:lnTo>
                  <a:lnTo>
                    <a:pt x="417906" y="680720"/>
                  </a:lnTo>
                  <a:lnTo>
                    <a:pt x="410794" y="681977"/>
                  </a:lnTo>
                  <a:lnTo>
                    <a:pt x="403809" y="680720"/>
                  </a:lnTo>
                  <a:lnTo>
                    <a:pt x="397179" y="680720"/>
                  </a:lnTo>
                  <a:lnTo>
                    <a:pt x="390906" y="679437"/>
                  </a:lnTo>
                  <a:lnTo>
                    <a:pt x="385013" y="676897"/>
                  </a:lnTo>
                  <a:lnTo>
                    <a:pt x="377266" y="674370"/>
                  </a:lnTo>
                  <a:lnTo>
                    <a:pt x="370916" y="669277"/>
                  </a:lnTo>
                  <a:lnTo>
                    <a:pt x="353072" y="631177"/>
                  </a:lnTo>
                  <a:lnTo>
                    <a:pt x="353072" y="623570"/>
                  </a:lnTo>
                  <a:lnTo>
                    <a:pt x="366255" y="584187"/>
                  </a:lnTo>
                  <a:lnTo>
                    <a:pt x="395935" y="560070"/>
                  </a:lnTo>
                  <a:lnTo>
                    <a:pt x="422262" y="552437"/>
                  </a:lnTo>
                  <a:lnTo>
                    <a:pt x="436372" y="552437"/>
                  </a:lnTo>
                  <a:lnTo>
                    <a:pt x="443026" y="553720"/>
                  </a:lnTo>
                  <a:lnTo>
                    <a:pt x="449275" y="554977"/>
                  </a:lnTo>
                  <a:lnTo>
                    <a:pt x="455117" y="557530"/>
                  </a:lnTo>
                  <a:lnTo>
                    <a:pt x="462737" y="560070"/>
                  </a:lnTo>
                  <a:lnTo>
                    <a:pt x="486371" y="596887"/>
                  </a:lnTo>
                  <a:lnTo>
                    <a:pt x="486994" y="603237"/>
                  </a:lnTo>
                  <a:lnTo>
                    <a:pt x="486994" y="465988"/>
                  </a:lnTo>
                  <a:lnTo>
                    <a:pt x="475310" y="491477"/>
                  </a:lnTo>
                  <a:lnTo>
                    <a:pt x="452196" y="491477"/>
                  </a:lnTo>
                  <a:lnTo>
                    <a:pt x="433146" y="368287"/>
                  </a:lnTo>
                  <a:lnTo>
                    <a:pt x="462610" y="368287"/>
                  </a:lnTo>
                  <a:lnTo>
                    <a:pt x="470992" y="447027"/>
                  </a:lnTo>
                  <a:lnTo>
                    <a:pt x="471246" y="447027"/>
                  </a:lnTo>
                  <a:lnTo>
                    <a:pt x="508203" y="368287"/>
                  </a:lnTo>
                  <a:lnTo>
                    <a:pt x="533222" y="368287"/>
                  </a:lnTo>
                  <a:lnTo>
                    <a:pt x="547319" y="449580"/>
                  </a:lnTo>
                  <a:lnTo>
                    <a:pt x="547700" y="449580"/>
                  </a:lnTo>
                  <a:lnTo>
                    <a:pt x="579704" y="368287"/>
                  </a:lnTo>
                  <a:lnTo>
                    <a:pt x="607009" y="368287"/>
                  </a:lnTo>
                  <a:lnTo>
                    <a:pt x="607009" y="14376"/>
                  </a:lnTo>
                  <a:lnTo>
                    <a:pt x="585635" y="8877"/>
                  </a:lnTo>
                  <a:lnTo>
                    <a:pt x="539623" y="2527"/>
                  </a:lnTo>
                  <a:lnTo>
                    <a:pt x="492328" y="0"/>
                  </a:lnTo>
                  <a:lnTo>
                    <a:pt x="445008" y="2527"/>
                  </a:lnTo>
                  <a:lnTo>
                    <a:pt x="410908" y="7239"/>
                  </a:lnTo>
                  <a:lnTo>
                    <a:pt x="410908" y="415277"/>
                  </a:lnTo>
                  <a:lnTo>
                    <a:pt x="410870" y="422897"/>
                  </a:lnTo>
                  <a:lnTo>
                    <a:pt x="401396" y="455930"/>
                  </a:lnTo>
                  <a:lnTo>
                    <a:pt x="397865" y="462280"/>
                  </a:lnTo>
                  <a:lnTo>
                    <a:pt x="368109" y="486397"/>
                  </a:lnTo>
                  <a:lnTo>
                    <a:pt x="341896" y="494030"/>
                  </a:lnTo>
                  <a:lnTo>
                    <a:pt x="327799" y="494030"/>
                  </a:lnTo>
                  <a:lnTo>
                    <a:pt x="321132" y="492747"/>
                  </a:lnTo>
                  <a:lnTo>
                    <a:pt x="314845" y="491477"/>
                  </a:lnTo>
                  <a:lnTo>
                    <a:pt x="311886" y="490220"/>
                  </a:lnTo>
                  <a:lnTo>
                    <a:pt x="308940" y="488937"/>
                  </a:lnTo>
                  <a:lnTo>
                    <a:pt x="301193" y="486397"/>
                  </a:lnTo>
                  <a:lnTo>
                    <a:pt x="277672" y="449580"/>
                  </a:lnTo>
                  <a:lnTo>
                    <a:pt x="277101" y="436880"/>
                  </a:lnTo>
                  <a:lnTo>
                    <a:pt x="277825" y="429247"/>
                  </a:lnTo>
                  <a:lnTo>
                    <a:pt x="290182" y="397497"/>
                  </a:lnTo>
                  <a:lnTo>
                    <a:pt x="294157" y="391147"/>
                  </a:lnTo>
                  <a:lnTo>
                    <a:pt x="298526" y="387337"/>
                  </a:lnTo>
                  <a:lnTo>
                    <a:pt x="303352" y="382270"/>
                  </a:lnTo>
                  <a:lnTo>
                    <a:pt x="308483" y="378447"/>
                  </a:lnTo>
                  <a:lnTo>
                    <a:pt x="339356" y="365747"/>
                  </a:lnTo>
                  <a:lnTo>
                    <a:pt x="346265" y="365747"/>
                  </a:lnTo>
                  <a:lnTo>
                    <a:pt x="353390" y="364477"/>
                  </a:lnTo>
                  <a:lnTo>
                    <a:pt x="360362" y="365747"/>
                  </a:lnTo>
                  <a:lnTo>
                    <a:pt x="366991" y="365747"/>
                  </a:lnTo>
                  <a:lnTo>
                    <a:pt x="373265" y="368287"/>
                  </a:lnTo>
                  <a:lnTo>
                    <a:pt x="406857" y="394970"/>
                  </a:lnTo>
                  <a:lnTo>
                    <a:pt x="410908" y="415277"/>
                  </a:lnTo>
                  <a:lnTo>
                    <a:pt x="410908" y="7239"/>
                  </a:lnTo>
                  <a:lnTo>
                    <a:pt x="354380" y="19050"/>
                  </a:lnTo>
                  <a:lnTo>
                    <a:pt x="311480" y="34277"/>
                  </a:lnTo>
                  <a:lnTo>
                    <a:pt x="270446" y="52057"/>
                  </a:lnTo>
                  <a:lnTo>
                    <a:pt x="263347" y="55994"/>
                  </a:lnTo>
                  <a:lnTo>
                    <a:pt x="263347" y="397497"/>
                  </a:lnTo>
                  <a:lnTo>
                    <a:pt x="262204" y="405130"/>
                  </a:lnTo>
                  <a:lnTo>
                    <a:pt x="261188" y="412737"/>
                  </a:lnTo>
                  <a:lnTo>
                    <a:pt x="259156" y="417830"/>
                  </a:lnTo>
                  <a:lnTo>
                    <a:pt x="256108" y="422897"/>
                  </a:lnTo>
                  <a:lnTo>
                    <a:pt x="253187" y="427977"/>
                  </a:lnTo>
                  <a:lnTo>
                    <a:pt x="249377" y="431787"/>
                  </a:lnTo>
                  <a:lnTo>
                    <a:pt x="244932" y="434327"/>
                  </a:lnTo>
                  <a:lnTo>
                    <a:pt x="240614" y="438137"/>
                  </a:lnTo>
                  <a:lnTo>
                    <a:pt x="235407" y="439420"/>
                  </a:lnTo>
                  <a:lnTo>
                    <a:pt x="223977" y="441947"/>
                  </a:lnTo>
                  <a:lnTo>
                    <a:pt x="217881" y="443230"/>
                  </a:lnTo>
                  <a:lnTo>
                    <a:pt x="191592" y="443230"/>
                  </a:lnTo>
                  <a:lnTo>
                    <a:pt x="184988" y="490220"/>
                  </a:lnTo>
                  <a:lnTo>
                    <a:pt x="157937" y="490220"/>
                  </a:lnTo>
                  <a:lnTo>
                    <a:pt x="175336" y="367030"/>
                  </a:lnTo>
                  <a:lnTo>
                    <a:pt x="220929" y="367030"/>
                  </a:lnTo>
                  <a:lnTo>
                    <a:pt x="227279" y="368287"/>
                  </a:lnTo>
                  <a:lnTo>
                    <a:pt x="233248" y="368287"/>
                  </a:lnTo>
                  <a:lnTo>
                    <a:pt x="261061" y="387337"/>
                  </a:lnTo>
                  <a:lnTo>
                    <a:pt x="262966" y="392430"/>
                  </a:lnTo>
                  <a:lnTo>
                    <a:pt x="263347" y="397497"/>
                  </a:lnTo>
                  <a:lnTo>
                    <a:pt x="263347" y="55994"/>
                  </a:lnTo>
                  <a:lnTo>
                    <a:pt x="231508" y="73647"/>
                  </a:lnTo>
                  <a:lnTo>
                    <a:pt x="194856" y="99047"/>
                  </a:lnTo>
                  <a:lnTo>
                    <a:pt x="160718" y="128270"/>
                  </a:lnTo>
                  <a:lnTo>
                    <a:pt x="129273" y="158737"/>
                  </a:lnTo>
                  <a:lnTo>
                    <a:pt x="100749" y="193027"/>
                  </a:lnTo>
                  <a:lnTo>
                    <a:pt x="75336" y="229870"/>
                  </a:lnTo>
                  <a:lnTo>
                    <a:pt x="53251" y="267970"/>
                  </a:lnTo>
                  <a:lnTo>
                    <a:pt x="34696" y="309880"/>
                  </a:lnTo>
                  <a:lnTo>
                    <a:pt x="19888" y="351777"/>
                  </a:lnTo>
                  <a:lnTo>
                    <a:pt x="9017" y="396227"/>
                  </a:lnTo>
                  <a:lnTo>
                    <a:pt x="2298" y="443230"/>
                  </a:lnTo>
                  <a:lnTo>
                    <a:pt x="12" y="488937"/>
                  </a:lnTo>
                  <a:lnTo>
                    <a:pt x="0" y="491477"/>
                  </a:lnTo>
                  <a:lnTo>
                    <a:pt x="2082" y="537197"/>
                  </a:lnTo>
                  <a:lnTo>
                    <a:pt x="8572" y="582930"/>
                  </a:lnTo>
                  <a:lnTo>
                    <a:pt x="19227" y="627380"/>
                  </a:lnTo>
                  <a:lnTo>
                    <a:pt x="33845" y="670547"/>
                  </a:lnTo>
                  <a:lnTo>
                    <a:pt x="52197" y="711187"/>
                  </a:lnTo>
                  <a:lnTo>
                    <a:pt x="74079" y="750570"/>
                  </a:lnTo>
                  <a:lnTo>
                    <a:pt x="99314" y="787387"/>
                  </a:lnTo>
                  <a:lnTo>
                    <a:pt x="127673" y="821677"/>
                  </a:lnTo>
                  <a:lnTo>
                    <a:pt x="158953" y="853427"/>
                  </a:lnTo>
                  <a:lnTo>
                    <a:pt x="192963" y="881380"/>
                  </a:lnTo>
                  <a:lnTo>
                    <a:pt x="229476" y="906780"/>
                  </a:lnTo>
                  <a:lnTo>
                    <a:pt x="268300" y="928370"/>
                  </a:lnTo>
                  <a:lnTo>
                    <a:pt x="309245" y="947420"/>
                  </a:lnTo>
                  <a:lnTo>
                    <a:pt x="352069" y="962647"/>
                  </a:lnTo>
                  <a:lnTo>
                    <a:pt x="396595" y="972820"/>
                  </a:lnTo>
                  <a:lnTo>
                    <a:pt x="442607" y="980427"/>
                  </a:lnTo>
                  <a:lnTo>
                    <a:pt x="489915" y="981697"/>
                  </a:lnTo>
                  <a:lnTo>
                    <a:pt x="537222" y="980427"/>
                  </a:lnTo>
                  <a:lnTo>
                    <a:pt x="583260" y="974077"/>
                  </a:lnTo>
                  <a:lnTo>
                    <a:pt x="627837" y="962647"/>
                  </a:lnTo>
                  <a:lnTo>
                    <a:pt x="670737" y="948677"/>
                  </a:lnTo>
                  <a:lnTo>
                    <a:pt x="711758" y="929627"/>
                  </a:lnTo>
                  <a:lnTo>
                    <a:pt x="750697" y="908037"/>
                  </a:lnTo>
                  <a:lnTo>
                    <a:pt x="787336" y="882637"/>
                  </a:lnTo>
                  <a:lnTo>
                    <a:pt x="821474" y="854697"/>
                  </a:lnTo>
                  <a:lnTo>
                    <a:pt x="852906" y="822947"/>
                  </a:lnTo>
                  <a:lnTo>
                    <a:pt x="881430" y="789927"/>
                  </a:lnTo>
                  <a:lnTo>
                    <a:pt x="906843" y="753097"/>
                  </a:lnTo>
                  <a:lnTo>
                    <a:pt x="928916" y="713727"/>
                  </a:lnTo>
                  <a:lnTo>
                    <a:pt x="944575" y="679437"/>
                  </a:lnTo>
                  <a:lnTo>
                    <a:pt x="947470" y="673087"/>
                  </a:lnTo>
                  <a:lnTo>
                    <a:pt x="962291" y="629920"/>
                  </a:lnTo>
                  <a:lnTo>
                    <a:pt x="973175" y="585470"/>
                  </a:lnTo>
                  <a:lnTo>
                    <a:pt x="977480" y="556247"/>
                  </a:lnTo>
                  <a:lnTo>
                    <a:pt x="978039" y="552437"/>
                  </a:lnTo>
                  <a:lnTo>
                    <a:pt x="979906" y="539737"/>
                  </a:lnTo>
                  <a:lnTo>
                    <a:pt x="982218" y="494030"/>
                  </a:lnTo>
                  <a:lnTo>
                    <a:pt x="982230" y="491477"/>
                  </a:lnTo>
                  <a:close/>
                </a:path>
              </a:pathLst>
            </a:custGeom>
            <a:solidFill>
              <a:srgbClr val="1C2B47"/>
            </a:solidFill>
          </p:spPr>
          <p:txBody>
            <a:bodyPr wrap="square" lIns="0" tIns="0" rIns="0" bIns="0" rtlCol="0"/>
            <a:lstStyle/>
            <a:p>
              <a:endParaRPr/>
            </a:p>
          </p:txBody>
        </p:sp>
        <p:pic>
          <p:nvPicPr>
            <p:cNvPr id="11" name="object 11"/>
            <p:cNvPicPr/>
            <p:nvPr/>
          </p:nvPicPr>
          <p:blipFill>
            <a:blip r:embed="rId6" cstate="print"/>
            <a:stretch>
              <a:fillRect/>
            </a:stretch>
          </p:blipFill>
          <p:spPr>
            <a:xfrm>
              <a:off x="6250813" y="871219"/>
              <a:ext cx="77850" cy="79120"/>
            </a:xfrm>
            <a:prstGeom prst="rect">
              <a:avLst/>
            </a:prstGeom>
          </p:spPr>
        </p:pic>
        <p:pic>
          <p:nvPicPr>
            <p:cNvPr id="12" name="object 12"/>
            <p:cNvPicPr/>
            <p:nvPr/>
          </p:nvPicPr>
          <p:blipFill>
            <a:blip r:embed="rId7" cstate="print"/>
            <a:stretch>
              <a:fillRect/>
            </a:stretch>
          </p:blipFill>
          <p:spPr>
            <a:xfrm>
              <a:off x="407047" y="202844"/>
              <a:ext cx="4819142" cy="1145514"/>
            </a:xfrm>
            <a:prstGeom prst="rect">
              <a:avLst/>
            </a:prstGeom>
          </p:spPr>
        </p:pic>
      </p:grpSp>
      <p:sp>
        <p:nvSpPr>
          <p:cNvPr id="13" name="object 13"/>
          <p:cNvSpPr txBox="1">
            <a:spLocks noGrp="1"/>
          </p:cNvSpPr>
          <p:nvPr>
            <p:ph type="title"/>
          </p:nvPr>
        </p:nvSpPr>
        <p:spPr>
          <a:xfrm>
            <a:off x="1145844" y="2013915"/>
            <a:ext cx="9872345" cy="1123315"/>
          </a:xfrm>
          <a:prstGeom prst="rect">
            <a:avLst/>
          </a:prstGeom>
        </p:spPr>
        <p:txBody>
          <a:bodyPr vert="horz" wrap="square" lIns="0" tIns="12700" rIns="0" bIns="0" rtlCol="0">
            <a:spAutoFit/>
          </a:bodyPr>
          <a:lstStyle/>
          <a:p>
            <a:pPr marL="3821429" marR="5080" indent="-3809365">
              <a:lnSpc>
                <a:spcPct val="100000"/>
              </a:lnSpc>
              <a:spcBef>
                <a:spcPts val="100"/>
              </a:spcBef>
            </a:pPr>
            <a:r>
              <a:rPr sz="3600" u="none" spc="-280" dirty="0">
                <a:solidFill>
                  <a:srgbClr val="FFCC33"/>
                </a:solidFill>
              </a:rPr>
              <a:t>DSCI</a:t>
            </a:r>
            <a:r>
              <a:rPr sz="3600" u="none" spc="-190" dirty="0">
                <a:solidFill>
                  <a:srgbClr val="FFCC33"/>
                </a:solidFill>
              </a:rPr>
              <a:t> </a:t>
            </a:r>
            <a:r>
              <a:rPr sz="3600" u="none" spc="-470" dirty="0">
                <a:solidFill>
                  <a:srgbClr val="FFCC33"/>
                </a:solidFill>
              </a:rPr>
              <a:t>6051-</a:t>
            </a:r>
            <a:r>
              <a:rPr sz="3600" u="none" spc="-285" dirty="0">
                <a:solidFill>
                  <a:srgbClr val="FFCC33"/>
                </a:solidFill>
              </a:rPr>
              <a:t>02</a:t>
            </a:r>
            <a:r>
              <a:rPr sz="3600" u="none" spc="-210" dirty="0">
                <a:solidFill>
                  <a:srgbClr val="FFCC33"/>
                </a:solidFill>
              </a:rPr>
              <a:t> </a:t>
            </a:r>
            <a:r>
              <a:rPr sz="3600" u="none" spc="-509" dirty="0">
                <a:solidFill>
                  <a:srgbClr val="FFCC33"/>
                </a:solidFill>
              </a:rPr>
              <a:t>:</a:t>
            </a:r>
            <a:r>
              <a:rPr sz="3600" u="none" spc="-195" dirty="0">
                <a:solidFill>
                  <a:srgbClr val="FFCC33"/>
                </a:solidFill>
              </a:rPr>
              <a:t> </a:t>
            </a:r>
            <a:r>
              <a:rPr sz="3600" u="none" spc="-100" dirty="0">
                <a:solidFill>
                  <a:srgbClr val="FFCC33"/>
                </a:solidFill>
              </a:rPr>
              <a:t>DATA</a:t>
            </a:r>
            <a:r>
              <a:rPr sz="3600" u="none" spc="-190" dirty="0">
                <a:solidFill>
                  <a:srgbClr val="FFCC33"/>
                </a:solidFill>
              </a:rPr>
              <a:t> </a:t>
            </a:r>
            <a:r>
              <a:rPr sz="3600" u="none" spc="-204" dirty="0">
                <a:solidFill>
                  <a:srgbClr val="FFCC33"/>
                </a:solidFill>
              </a:rPr>
              <a:t>SCIENCE</a:t>
            </a:r>
            <a:r>
              <a:rPr sz="3600" u="none" spc="-180" dirty="0">
                <a:solidFill>
                  <a:srgbClr val="FFCC33"/>
                </a:solidFill>
              </a:rPr>
              <a:t> </a:t>
            </a:r>
            <a:r>
              <a:rPr sz="3600" u="none" spc="-45" dirty="0">
                <a:solidFill>
                  <a:srgbClr val="FFCC33"/>
                </a:solidFill>
              </a:rPr>
              <a:t>CAPSTONE </a:t>
            </a:r>
            <a:r>
              <a:rPr sz="3600" u="none" spc="-10" dirty="0">
                <a:solidFill>
                  <a:srgbClr val="FFCC33"/>
                </a:solidFill>
              </a:rPr>
              <a:t>PROJECT</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9207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FFFFFF"/>
                </a:solidFill>
                <a:latin typeface="Verdana"/>
                <a:cs typeface="Verdana"/>
              </a:rPr>
              <a:t>7</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1190" y="0"/>
            <a:ext cx="12193270" cy="1567815"/>
            <a:chOff x="-1190" y="0"/>
            <a:chExt cx="12193270" cy="1567815"/>
          </a:xfrm>
        </p:grpSpPr>
        <p:sp>
          <p:nvSpPr>
            <p:cNvPr id="5" name="object 5"/>
            <p:cNvSpPr/>
            <p:nvPr/>
          </p:nvSpPr>
          <p:spPr>
            <a:xfrm>
              <a:off x="11470512"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sp>
          <p:nvSpPr>
            <p:cNvPr id="8" name="object 8"/>
            <p:cNvSpPr/>
            <p:nvPr/>
          </p:nvSpPr>
          <p:spPr>
            <a:xfrm>
              <a:off x="-1190" y="0"/>
              <a:ext cx="1671955" cy="1567815"/>
            </a:xfrm>
            <a:custGeom>
              <a:avLst/>
              <a:gdLst/>
              <a:ahLst/>
              <a:cxnLst/>
              <a:rect l="l" t="t" r="r" b="b"/>
              <a:pathLst>
                <a:path w="1671955" h="1567815">
                  <a:moveTo>
                    <a:pt x="1396412" y="0"/>
                  </a:moveTo>
                  <a:lnTo>
                    <a:pt x="0" y="0"/>
                  </a:lnTo>
                  <a:lnTo>
                    <a:pt x="0" y="1188339"/>
                  </a:lnTo>
                  <a:lnTo>
                    <a:pt x="379523" y="1567814"/>
                  </a:lnTo>
                  <a:lnTo>
                    <a:pt x="1671875" y="275463"/>
                  </a:lnTo>
                  <a:lnTo>
                    <a:pt x="1396412" y="0"/>
                  </a:lnTo>
                  <a:close/>
                </a:path>
              </a:pathLst>
            </a:custGeom>
            <a:solidFill>
              <a:srgbClr val="155F82">
                <a:alpha val="30195"/>
              </a:srgbClr>
            </a:solidFill>
          </p:spPr>
          <p:txBody>
            <a:bodyPr wrap="square" lIns="0" tIns="0" rIns="0" bIns="0" rtlCol="0"/>
            <a:lstStyle/>
            <a:p>
              <a:endParaRPr/>
            </a:p>
          </p:txBody>
        </p:sp>
        <p:sp>
          <p:nvSpPr>
            <p:cNvPr id="9" name="object 9"/>
            <p:cNvSpPr/>
            <p:nvPr/>
          </p:nvSpPr>
          <p:spPr>
            <a:xfrm>
              <a:off x="9356597" y="0"/>
              <a:ext cx="2835910" cy="1480820"/>
            </a:xfrm>
            <a:custGeom>
              <a:avLst/>
              <a:gdLst/>
              <a:ahLst/>
              <a:cxnLst/>
              <a:rect l="l" t="t" r="r" b="b"/>
              <a:pathLst>
                <a:path w="2835909" h="1480820">
                  <a:moveTo>
                    <a:pt x="2835402" y="0"/>
                  </a:moveTo>
                  <a:lnTo>
                    <a:pt x="0" y="0"/>
                  </a:lnTo>
                  <a:lnTo>
                    <a:pt x="1552828" y="1480820"/>
                  </a:lnTo>
                  <a:lnTo>
                    <a:pt x="2835402" y="257555"/>
                  </a:lnTo>
                  <a:lnTo>
                    <a:pt x="2835402" y="0"/>
                  </a:lnTo>
                  <a:close/>
                </a:path>
              </a:pathLst>
            </a:custGeom>
            <a:solidFill>
              <a:srgbClr val="0D9ED3">
                <a:alpha val="30195"/>
              </a:srgbClr>
            </a:solidFill>
          </p:spPr>
          <p:txBody>
            <a:bodyPr wrap="square" lIns="0" tIns="0" rIns="0" bIns="0" rtlCol="0"/>
            <a:lstStyle/>
            <a:p>
              <a:endParaRPr/>
            </a:p>
          </p:txBody>
        </p:sp>
      </p:grpSp>
      <p:sp>
        <p:nvSpPr>
          <p:cNvPr id="10" name="object 10"/>
          <p:cNvSpPr txBox="1">
            <a:spLocks noGrp="1"/>
          </p:cNvSpPr>
          <p:nvPr>
            <p:ph type="title" idx="4294967295"/>
          </p:nvPr>
        </p:nvSpPr>
        <p:spPr>
          <a:xfrm>
            <a:off x="0" y="623888"/>
            <a:ext cx="4500563" cy="506412"/>
          </a:xfrm>
          <a:prstGeom prst="rect">
            <a:avLst/>
          </a:prstGeom>
        </p:spPr>
        <p:txBody>
          <a:bodyPr vert="horz" wrap="square" lIns="0" tIns="13335" rIns="0" bIns="0" rtlCol="0">
            <a:spAutoFit/>
          </a:bodyPr>
          <a:lstStyle/>
          <a:p>
            <a:pPr marL="12700">
              <a:lnSpc>
                <a:spcPct val="100000"/>
              </a:lnSpc>
              <a:spcBef>
                <a:spcPts val="105"/>
              </a:spcBef>
            </a:pPr>
            <a:r>
              <a:rPr lang="en-IN" u="none" spc="-50" dirty="0">
                <a:solidFill>
                  <a:srgbClr val="000000"/>
                </a:solidFill>
                <a:uFill>
                  <a:solidFill>
                    <a:srgbClr val="000000"/>
                  </a:solidFill>
                </a:uFill>
              </a:rPr>
              <a:t>PROBLEM SOLVING</a:t>
            </a:r>
            <a:endParaRPr u="none" spc="-50" dirty="0">
              <a:solidFill>
                <a:srgbClr val="000000"/>
              </a:solidFill>
              <a:uFill>
                <a:solidFill>
                  <a:srgbClr val="000000"/>
                </a:solidFill>
              </a:uFill>
            </a:endParaRPr>
          </a:p>
        </p:txBody>
      </p:sp>
      <p:sp>
        <p:nvSpPr>
          <p:cNvPr id="11" name="object 11"/>
          <p:cNvSpPr/>
          <p:nvPr/>
        </p:nvSpPr>
        <p:spPr>
          <a:xfrm>
            <a:off x="228600" y="2515870"/>
            <a:ext cx="3665854" cy="3165475"/>
          </a:xfrm>
          <a:custGeom>
            <a:avLst/>
            <a:gdLst/>
            <a:ahLst/>
            <a:cxnLst/>
            <a:rect l="l" t="t" r="r" b="b"/>
            <a:pathLst>
              <a:path w="3665854" h="3165475">
                <a:moveTo>
                  <a:pt x="3585845" y="0"/>
                </a:moveTo>
                <a:lnTo>
                  <a:pt x="79603" y="0"/>
                </a:lnTo>
                <a:lnTo>
                  <a:pt x="48628" y="6095"/>
                </a:lnTo>
                <a:lnTo>
                  <a:pt x="23317" y="22605"/>
                </a:lnTo>
                <a:lnTo>
                  <a:pt x="6261" y="47116"/>
                </a:lnTo>
                <a:lnTo>
                  <a:pt x="0" y="77215"/>
                </a:lnTo>
                <a:lnTo>
                  <a:pt x="0" y="3087954"/>
                </a:lnTo>
                <a:lnTo>
                  <a:pt x="6261" y="3118027"/>
                </a:lnTo>
                <a:lnTo>
                  <a:pt x="23317" y="3142576"/>
                </a:lnTo>
                <a:lnTo>
                  <a:pt x="48628" y="3159112"/>
                </a:lnTo>
                <a:lnTo>
                  <a:pt x="79603" y="3165170"/>
                </a:lnTo>
                <a:lnTo>
                  <a:pt x="3585845" y="3165170"/>
                </a:lnTo>
                <a:lnTo>
                  <a:pt x="3616833" y="3159112"/>
                </a:lnTo>
                <a:lnTo>
                  <a:pt x="3642233" y="3142576"/>
                </a:lnTo>
                <a:lnTo>
                  <a:pt x="3659251" y="3118027"/>
                </a:lnTo>
                <a:lnTo>
                  <a:pt x="3665474" y="3087954"/>
                </a:lnTo>
                <a:lnTo>
                  <a:pt x="3665474" y="77215"/>
                </a:lnTo>
                <a:lnTo>
                  <a:pt x="3659251" y="47116"/>
                </a:lnTo>
                <a:lnTo>
                  <a:pt x="3642233" y="22605"/>
                </a:lnTo>
                <a:lnTo>
                  <a:pt x="3616833" y="6095"/>
                </a:lnTo>
                <a:lnTo>
                  <a:pt x="3585845" y="0"/>
                </a:lnTo>
                <a:close/>
              </a:path>
            </a:pathLst>
          </a:custGeom>
          <a:solidFill>
            <a:srgbClr val="155F82"/>
          </a:solidFill>
        </p:spPr>
        <p:txBody>
          <a:bodyPr wrap="square" lIns="0" tIns="0" rIns="0" bIns="0" rtlCol="0"/>
          <a:lstStyle/>
          <a:p>
            <a:endParaRPr/>
          </a:p>
        </p:txBody>
      </p:sp>
      <p:sp>
        <p:nvSpPr>
          <p:cNvPr id="12" name="object 12"/>
          <p:cNvSpPr txBox="1"/>
          <p:nvPr/>
        </p:nvSpPr>
        <p:spPr>
          <a:xfrm>
            <a:off x="235711" y="2788666"/>
            <a:ext cx="3648075" cy="2171107"/>
          </a:xfrm>
          <a:prstGeom prst="rect">
            <a:avLst/>
          </a:prstGeom>
        </p:spPr>
        <p:txBody>
          <a:bodyPr vert="horz" wrap="square" lIns="0" tIns="13335" rIns="0" bIns="0" rtlCol="0">
            <a:spAutoFit/>
          </a:bodyPr>
          <a:lstStyle/>
          <a:p>
            <a:pPr marL="0" marR="0" algn="ctr">
              <a:lnSpc>
                <a:spcPct val="107000"/>
              </a:lnSpc>
              <a:spcAft>
                <a:spcPts val="800"/>
              </a:spcAf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Paddle OCR for Automation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Used Paddle OCR TO Automate transcript conversion into structured text, reducing manual data entry and gives better Efficiency</a:t>
            </a:r>
          </a:p>
        </p:txBody>
      </p:sp>
      <p:grpSp>
        <p:nvGrpSpPr>
          <p:cNvPr id="13" name="object 13"/>
          <p:cNvGrpSpPr/>
          <p:nvPr/>
        </p:nvGrpSpPr>
        <p:grpSpPr>
          <a:xfrm>
            <a:off x="1817814" y="5118163"/>
            <a:ext cx="936625" cy="936625"/>
            <a:chOff x="1817814" y="5118163"/>
            <a:chExt cx="936625" cy="936625"/>
          </a:xfrm>
        </p:grpSpPr>
        <p:sp>
          <p:nvSpPr>
            <p:cNvPr id="14" name="object 14"/>
            <p:cNvSpPr/>
            <p:nvPr/>
          </p:nvSpPr>
          <p:spPr>
            <a:xfrm>
              <a:off x="1832101" y="5132451"/>
              <a:ext cx="908050" cy="908050"/>
            </a:xfrm>
            <a:custGeom>
              <a:avLst/>
              <a:gdLst/>
              <a:ahLst/>
              <a:cxnLst/>
              <a:rect l="l" t="t" r="r" b="b"/>
              <a:pathLst>
                <a:path w="908050" h="908050">
                  <a:moveTo>
                    <a:pt x="453771" y="0"/>
                  </a:moveTo>
                  <a:lnTo>
                    <a:pt x="409194" y="8636"/>
                  </a:lnTo>
                  <a:lnTo>
                    <a:pt x="369950" y="34671"/>
                  </a:lnTo>
                  <a:lnTo>
                    <a:pt x="34671" y="369951"/>
                  </a:lnTo>
                  <a:lnTo>
                    <a:pt x="8636" y="409194"/>
                  </a:lnTo>
                  <a:lnTo>
                    <a:pt x="0" y="453771"/>
                  </a:lnTo>
                  <a:lnTo>
                    <a:pt x="8636" y="498411"/>
                  </a:lnTo>
                  <a:lnTo>
                    <a:pt x="34671" y="537616"/>
                  </a:lnTo>
                  <a:lnTo>
                    <a:pt x="369950" y="872871"/>
                  </a:lnTo>
                  <a:lnTo>
                    <a:pt x="409194" y="898906"/>
                  </a:lnTo>
                  <a:lnTo>
                    <a:pt x="453771" y="907592"/>
                  </a:lnTo>
                  <a:lnTo>
                    <a:pt x="498475" y="898906"/>
                  </a:lnTo>
                  <a:lnTo>
                    <a:pt x="537591" y="872871"/>
                  </a:lnTo>
                  <a:lnTo>
                    <a:pt x="872871" y="537616"/>
                  </a:lnTo>
                  <a:lnTo>
                    <a:pt x="898906" y="498411"/>
                  </a:lnTo>
                  <a:lnTo>
                    <a:pt x="907542" y="453771"/>
                  </a:lnTo>
                  <a:lnTo>
                    <a:pt x="898906" y="409194"/>
                  </a:lnTo>
                  <a:lnTo>
                    <a:pt x="872871" y="369951"/>
                  </a:lnTo>
                  <a:lnTo>
                    <a:pt x="537591" y="34671"/>
                  </a:lnTo>
                  <a:lnTo>
                    <a:pt x="498348" y="8636"/>
                  </a:lnTo>
                  <a:lnTo>
                    <a:pt x="453771" y="0"/>
                  </a:lnTo>
                  <a:close/>
                </a:path>
              </a:pathLst>
            </a:custGeom>
            <a:solidFill>
              <a:srgbClr val="155F82"/>
            </a:solidFill>
          </p:spPr>
          <p:txBody>
            <a:bodyPr wrap="square" lIns="0" tIns="0" rIns="0" bIns="0" rtlCol="0"/>
            <a:lstStyle/>
            <a:p>
              <a:endParaRPr/>
            </a:p>
          </p:txBody>
        </p:sp>
        <p:sp>
          <p:nvSpPr>
            <p:cNvPr id="15" name="object 15"/>
            <p:cNvSpPr/>
            <p:nvPr/>
          </p:nvSpPr>
          <p:spPr>
            <a:xfrm>
              <a:off x="1832101" y="5132451"/>
              <a:ext cx="908050" cy="908050"/>
            </a:xfrm>
            <a:custGeom>
              <a:avLst/>
              <a:gdLst/>
              <a:ahLst/>
              <a:cxnLst/>
              <a:rect l="l" t="t" r="r" b="b"/>
              <a:pathLst>
                <a:path w="908050" h="908050">
                  <a:moveTo>
                    <a:pt x="453771" y="0"/>
                  </a:moveTo>
                  <a:lnTo>
                    <a:pt x="498348" y="8636"/>
                  </a:lnTo>
                  <a:lnTo>
                    <a:pt x="537591" y="34671"/>
                  </a:lnTo>
                  <a:lnTo>
                    <a:pt x="872871" y="369951"/>
                  </a:lnTo>
                  <a:lnTo>
                    <a:pt x="898906" y="409194"/>
                  </a:lnTo>
                  <a:lnTo>
                    <a:pt x="907542" y="453771"/>
                  </a:lnTo>
                  <a:lnTo>
                    <a:pt x="898906" y="498411"/>
                  </a:lnTo>
                  <a:lnTo>
                    <a:pt x="872871" y="537616"/>
                  </a:lnTo>
                  <a:lnTo>
                    <a:pt x="537591" y="872871"/>
                  </a:lnTo>
                  <a:lnTo>
                    <a:pt x="498475" y="898906"/>
                  </a:lnTo>
                  <a:lnTo>
                    <a:pt x="453771" y="907592"/>
                  </a:lnTo>
                  <a:lnTo>
                    <a:pt x="409194" y="898906"/>
                  </a:lnTo>
                  <a:lnTo>
                    <a:pt x="369950" y="872871"/>
                  </a:lnTo>
                  <a:lnTo>
                    <a:pt x="34671" y="537616"/>
                  </a:lnTo>
                  <a:lnTo>
                    <a:pt x="8636" y="498411"/>
                  </a:lnTo>
                  <a:lnTo>
                    <a:pt x="0" y="453771"/>
                  </a:lnTo>
                  <a:lnTo>
                    <a:pt x="8636" y="409194"/>
                  </a:lnTo>
                  <a:lnTo>
                    <a:pt x="34671" y="369951"/>
                  </a:lnTo>
                  <a:lnTo>
                    <a:pt x="369950" y="34671"/>
                  </a:lnTo>
                  <a:lnTo>
                    <a:pt x="409194" y="8636"/>
                  </a:lnTo>
                  <a:lnTo>
                    <a:pt x="453771" y="0"/>
                  </a:lnTo>
                  <a:close/>
                </a:path>
              </a:pathLst>
            </a:custGeom>
            <a:ln w="28575">
              <a:solidFill>
                <a:srgbClr val="FFFFFF"/>
              </a:solidFill>
            </a:ln>
          </p:spPr>
          <p:txBody>
            <a:bodyPr wrap="square" lIns="0" tIns="0" rIns="0" bIns="0" rtlCol="0"/>
            <a:lstStyle/>
            <a:p>
              <a:endParaRPr/>
            </a:p>
          </p:txBody>
        </p:sp>
      </p:grpSp>
      <p:sp>
        <p:nvSpPr>
          <p:cNvPr id="16" name="object 16"/>
          <p:cNvSpPr txBox="1"/>
          <p:nvPr/>
        </p:nvSpPr>
        <p:spPr>
          <a:xfrm>
            <a:off x="2096770" y="5356352"/>
            <a:ext cx="37592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Roboto"/>
                <a:cs typeface="Roboto"/>
              </a:rPr>
              <a:t>01</a:t>
            </a:r>
            <a:endParaRPr sz="2400">
              <a:latin typeface="Roboto"/>
              <a:cs typeface="Roboto"/>
            </a:endParaRPr>
          </a:p>
        </p:txBody>
      </p:sp>
      <p:sp>
        <p:nvSpPr>
          <p:cNvPr id="17" name="object 17"/>
          <p:cNvSpPr/>
          <p:nvPr/>
        </p:nvSpPr>
        <p:spPr>
          <a:xfrm>
            <a:off x="4287773" y="2546350"/>
            <a:ext cx="3556000" cy="3165475"/>
          </a:xfrm>
          <a:custGeom>
            <a:avLst/>
            <a:gdLst/>
            <a:ahLst/>
            <a:cxnLst/>
            <a:rect l="l" t="t" r="r" b="b"/>
            <a:pathLst>
              <a:path w="3556000" h="3165475">
                <a:moveTo>
                  <a:pt x="3478783" y="0"/>
                </a:moveTo>
                <a:lnTo>
                  <a:pt x="77342" y="0"/>
                </a:lnTo>
                <a:lnTo>
                  <a:pt x="47243" y="6096"/>
                </a:lnTo>
                <a:lnTo>
                  <a:pt x="22605" y="22733"/>
                </a:lnTo>
                <a:lnTo>
                  <a:pt x="6096" y="47244"/>
                </a:lnTo>
                <a:lnTo>
                  <a:pt x="0" y="77215"/>
                </a:lnTo>
                <a:lnTo>
                  <a:pt x="0" y="3088017"/>
                </a:lnTo>
                <a:lnTo>
                  <a:pt x="6096" y="3118091"/>
                </a:lnTo>
                <a:lnTo>
                  <a:pt x="22605" y="3142640"/>
                </a:lnTo>
                <a:lnTo>
                  <a:pt x="47243" y="3159175"/>
                </a:lnTo>
                <a:lnTo>
                  <a:pt x="77342" y="3165233"/>
                </a:lnTo>
                <a:lnTo>
                  <a:pt x="3478783" y="3165233"/>
                </a:lnTo>
                <a:lnTo>
                  <a:pt x="3508882" y="3159175"/>
                </a:lnTo>
                <a:lnTo>
                  <a:pt x="3533394" y="3142640"/>
                </a:lnTo>
                <a:lnTo>
                  <a:pt x="3549904" y="3118091"/>
                </a:lnTo>
                <a:lnTo>
                  <a:pt x="3556000" y="3088017"/>
                </a:lnTo>
                <a:lnTo>
                  <a:pt x="3556000" y="77215"/>
                </a:lnTo>
                <a:lnTo>
                  <a:pt x="3549904" y="47244"/>
                </a:lnTo>
                <a:lnTo>
                  <a:pt x="3533394" y="22733"/>
                </a:lnTo>
                <a:lnTo>
                  <a:pt x="3508882" y="6096"/>
                </a:lnTo>
                <a:lnTo>
                  <a:pt x="3478783" y="0"/>
                </a:lnTo>
                <a:close/>
              </a:path>
            </a:pathLst>
          </a:custGeom>
          <a:solidFill>
            <a:srgbClr val="E96F30"/>
          </a:solidFill>
        </p:spPr>
        <p:txBody>
          <a:bodyPr wrap="square" lIns="0" tIns="0" rIns="0" bIns="0" rtlCol="0"/>
          <a:lstStyle/>
          <a:p>
            <a:endParaRPr/>
          </a:p>
        </p:txBody>
      </p:sp>
      <p:sp>
        <p:nvSpPr>
          <p:cNvPr id="18" name="object 18"/>
          <p:cNvSpPr txBox="1"/>
          <p:nvPr/>
        </p:nvSpPr>
        <p:spPr>
          <a:xfrm>
            <a:off x="4325873" y="2799333"/>
            <a:ext cx="3479800" cy="2229456"/>
          </a:xfrm>
          <a:prstGeom prst="rect">
            <a:avLst/>
          </a:prstGeom>
        </p:spPr>
        <p:txBody>
          <a:bodyPr vert="horz" wrap="square" lIns="0" tIns="13335" rIns="0" bIns="0" rtlCol="0">
            <a:spAutoFit/>
          </a:bodyPr>
          <a:lstStyle/>
          <a:p>
            <a:pPr marL="12700" algn="ctr">
              <a:lnSpc>
                <a:spcPct val="100000"/>
              </a:lnSpc>
              <a:spcBef>
                <a:spcPts val="105"/>
              </a:spcBef>
            </a:pPr>
            <a:r>
              <a:rPr lang="en-US" sz="2400" b="1" dirty="0">
                <a:latin typeface="+mn-lt"/>
                <a:cs typeface="Times New Roman"/>
              </a:rPr>
              <a:t>Post-Processing and Annotation: </a:t>
            </a:r>
          </a:p>
          <a:p>
            <a:pPr marL="12700" algn="ctr">
              <a:lnSpc>
                <a:spcPct val="100000"/>
              </a:lnSpc>
              <a:spcBef>
                <a:spcPts val="105"/>
              </a:spcBef>
            </a:pPr>
            <a:r>
              <a:rPr lang="en-US" sz="2400" dirty="0">
                <a:latin typeface="+mn-lt"/>
                <a:cs typeface="Times New Roman"/>
              </a:rPr>
              <a:t>Implemented standardized GPA predictions to ensure consistent and unbiased admission decisions.</a:t>
            </a:r>
          </a:p>
        </p:txBody>
      </p:sp>
      <p:grpSp>
        <p:nvGrpSpPr>
          <p:cNvPr id="20" name="object 20"/>
          <p:cNvGrpSpPr/>
          <p:nvPr/>
        </p:nvGrpSpPr>
        <p:grpSpPr>
          <a:xfrm>
            <a:off x="5618670" y="5118163"/>
            <a:ext cx="936625" cy="936625"/>
            <a:chOff x="5618670" y="5118163"/>
            <a:chExt cx="936625" cy="936625"/>
          </a:xfrm>
        </p:grpSpPr>
        <p:sp>
          <p:nvSpPr>
            <p:cNvPr id="21" name="object 21"/>
            <p:cNvSpPr/>
            <p:nvPr/>
          </p:nvSpPr>
          <p:spPr>
            <a:xfrm>
              <a:off x="5632958" y="5132451"/>
              <a:ext cx="908050" cy="908050"/>
            </a:xfrm>
            <a:custGeom>
              <a:avLst/>
              <a:gdLst/>
              <a:ahLst/>
              <a:cxnLst/>
              <a:rect l="l" t="t" r="r" b="b"/>
              <a:pathLst>
                <a:path w="908050" h="908050">
                  <a:moveTo>
                    <a:pt x="453897" y="0"/>
                  </a:moveTo>
                  <a:lnTo>
                    <a:pt x="409320" y="8636"/>
                  </a:lnTo>
                  <a:lnTo>
                    <a:pt x="370077" y="34671"/>
                  </a:lnTo>
                  <a:lnTo>
                    <a:pt x="34797" y="369951"/>
                  </a:lnTo>
                  <a:lnTo>
                    <a:pt x="8762" y="409194"/>
                  </a:lnTo>
                  <a:lnTo>
                    <a:pt x="0" y="453771"/>
                  </a:lnTo>
                  <a:lnTo>
                    <a:pt x="8762" y="498411"/>
                  </a:lnTo>
                  <a:lnTo>
                    <a:pt x="34797" y="537616"/>
                  </a:lnTo>
                  <a:lnTo>
                    <a:pt x="370077" y="872871"/>
                  </a:lnTo>
                  <a:lnTo>
                    <a:pt x="409193" y="898906"/>
                  </a:lnTo>
                  <a:lnTo>
                    <a:pt x="453897" y="907592"/>
                  </a:lnTo>
                  <a:lnTo>
                    <a:pt x="498475" y="898906"/>
                  </a:lnTo>
                  <a:lnTo>
                    <a:pt x="537717" y="872871"/>
                  </a:lnTo>
                  <a:lnTo>
                    <a:pt x="872870" y="537616"/>
                  </a:lnTo>
                  <a:lnTo>
                    <a:pt x="898906" y="498411"/>
                  </a:lnTo>
                  <a:lnTo>
                    <a:pt x="907668" y="453771"/>
                  </a:lnTo>
                  <a:lnTo>
                    <a:pt x="898906" y="409194"/>
                  </a:lnTo>
                  <a:lnTo>
                    <a:pt x="872870" y="369951"/>
                  </a:lnTo>
                  <a:lnTo>
                    <a:pt x="537717" y="34671"/>
                  </a:lnTo>
                  <a:lnTo>
                    <a:pt x="498475" y="8636"/>
                  </a:lnTo>
                  <a:lnTo>
                    <a:pt x="453897" y="0"/>
                  </a:lnTo>
                  <a:close/>
                </a:path>
              </a:pathLst>
            </a:custGeom>
            <a:solidFill>
              <a:srgbClr val="E96F30"/>
            </a:solidFill>
          </p:spPr>
          <p:txBody>
            <a:bodyPr wrap="square" lIns="0" tIns="0" rIns="0" bIns="0" rtlCol="0"/>
            <a:lstStyle/>
            <a:p>
              <a:endParaRPr/>
            </a:p>
          </p:txBody>
        </p:sp>
        <p:sp>
          <p:nvSpPr>
            <p:cNvPr id="22" name="object 22"/>
            <p:cNvSpPr/>
            <p:nvPr/>
          </p:nvSpPr>
          <p:spPr>
            <a:xfrm>
              <a:off x="5632958" y="5132451"/>
              <a:ext cx="908050" cy="908050"/>
            </a:xfrm>
            <a:custGeom>
              <a:avLst/>
              <a:gdLst/>
              <a:ahLst/>
              <a:cxnLst/>
              <a:rect l="l" t="t" r="r" b="b"/>
              <a:pathLst>
                <a:path w="908050" h="908050">
                  <a:moveTo>
                    <a:pt x="453897" y="0"/>
                  </a:moveTo>
                  <a:lnTo>
                    <a:pt x="498475" y="8636"/>
                  </a:lnTo>
                  <a:lnTo>
                    <a:pt x="537717" y="34671"/>
                  </a:lnTo>
                  <a:lnTo>
                    <a:pt x="872870" y="369951"/>
                  </a:lnTo>
                  <a:lnTo>
                    <a:pt x="898906" y="409194"/>
                  </a:lnTo>
                  <a:lnTo>
                    <a:pt x="907668" y="453771"/>
                  </a:lnTo>
                  <a:lnTo>
                    <a:pt x="898906" y="498411"/>
                  </a:lnTo>
                  <a:lnTo>
                    <a:pt x="872870" y="537616"/>
                  </a:lnTo>
                  <a:lnTo>
                    <a:pt x="537717" y="872871"/>
                  </a:lnTo>
                  <a:lnTo>
                    <a:pt x="498475" y="898906"/>
                  </a:lnTo>
                  <a:lnTo>
                    <a:pt x="453897" y="907592"/>
                  </a:lnTo>
                  <a:lnTo>
                    <a:pt x="409193" y="898906"/>
                  </a:lnTo>
                  <a:lnTo>
                    <a:pt x="370077" y="872871"/>
                  </a:lnTo>
                  <a:lnTo>
                    <a:pt x="34797" y="537616"/>
                  </a:lnTo>
                  <a:lnTo>
                    <a:pt x="8762" y="498411"/>
                  </a:lnTo>
                  <a:lnTo>
                    <a:pt x="0" y="453771"/>
                  </a:lnTo>
                  <a:lnTo>
                    <a:pt x="8762" y="409194"/>
                  </a:lnTo>
                  <a:lnTo>
                    <a:pt x="34797" y="369951"/>
                  </a:lnTo>
                  <a:lnTo>
                    <a:pt x="370077" y="34671"/>
                  </a:lnTo>
                  <a:lnTo>
                    <a:pt x="409320" y="8636"/>
                  </a:lnTo>
                  <a:lnTo>
                    <a:pt x="453897" y="0"/>
                  </a:lnTo>
                  <a:close/>
                </a:path>
              </a:pathLst>
            </a:custGeom>
            <a:ln w="28575">
              <a:solidFill>
                <a:srgbClr val="FFFFFF"/>
              </a:solidFill>
            </a:ln>
          </p:spPr>
          <p:txBody>
            <a:bodyPr wrap="square" lIns="0" tIns="0" rIns="0" bIns="0" rtlCol="0"/>
            <a:lstStyle/>
            <a:p>
              <a:endParaRPr/>
            </a:p>
          </p:txBody>
        </p:sp>
      </p:grpSp>
      <p:sp>
        <p:nvSpPr>
          <p:cNvPr id="23" name="object 23"/>
          <p:cNvSpPr txBox="1"/>
          <p:nvPr/>
        </p:nvSpPr>
        <p:spPr>
          <a:xfrm>
            <a:off x="5898896" y="5356352"/>
            <a:ext cx="37592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Roboto"/>
                <a:cs typeface="Roboto"/>
              </a:rPr>
              <a:t>02</a:t>
            </a:r>
            <a:endParaRPr sz="2400">
              <a:latin typeface="Roboto"/>
              <a:cs typeface="Roboto"/>
            </a:endParaRPr>
          </a:p>
        </p:txBody>
      </p:sp>
      <p:sp>
        <p:nvSpPr>
          <p:cNvPr id="24" name="object 24"/>
          <p:cNvSpPr/>
          <p:nvPr/>
        </p:nvSpPr>
        <p:spPr>
          <a:xfrm>
            <a:off x="8183753" y="2546350"/>
            <a:ext cx="3556000" cy="3279775"/>
          </a:xfrm>
          <a:custGeom>
            <a:avLst/>
            <a:gdLst/>
            <a:ahLst/>
            <a:cxnLst/>
            <a:rect l="l" t="t" r="r" b="b"/>
            <a:pathLst>
              <a:path w="3556000" h="3279775">
                <a:moveTo>
                  <a:pt x="3494786" y="0"/>
                </a:moveTo>
                <a:lnTo>
                  <a:pt x="61087" y="0"/>
                </a:lnTo>
                <a:lnTo>
                  <a:pt x="37338" y="4952"/>
                </a:lnTo>
                <a:lnTo>
                  <a:pt x="17906" y="18541"/>
                </a:lnTo>
                <a:lnTo>
                  <a:pt x="4825" y="38735"/>
                </a:lnTo>
                <a:lnTo>
                  <a:pt x="0" y="63373"/>
                </a:lnTo>
                <a:lnTo>
                  <a:pt x="0" y="3215868"/>
                </a:lnTo>
                <a:lnTo>
                  <a:pt x="4825" y="3240519"/>
                </a:lnTo>
                <a:lnTo>
                  <a:pt x="17906" y="3260636"/>
                </a:lnTo>
                <a:lnTo>
                  <a:pt x="37338" y="3274187"/>
                </a:lnTo>
                <a:lnTo>
                  <a:pt x="61087" y="3279152"/>
                </a:lnTo>
                <a:lnTo>
                  <a:pt x="3494786" y="3279152"/>
                </a:lnTo>
                <a:lnTo>
                  <a:pt x="3518662" y="3274187"/>
                </a:lnTo>
                <a:lnTo>
                  <a:pt x="3538093" y="3260636"/>
                </a:lnTo>
                <a:lnTo>
                  <a:pt x="3551301" y="3240519"/>
                </a:lnTo>
                <a:lnTo>
                  <a:pt x="3556000" y="3215868"/>
                </a:lnTo>
                <a:lnTo>
                  <a:pt x="3556000" y="63373"/>
                </a:lnTo>
                <a:lnTo>
                  <a:pt x="3551301" y="38735"/>
                </a:lnTo>
                <a:lnTo>
                  <a:pt x="3538093" y="18541"/>
                </a:lnTo>
                <a:lnTo>
                  <a:pt x="3518662" y="4952"/>
                </a:lnTo>
                <a:lnTo>
                  <a:pt x="3494786" y="0"/>
                </a:lnTo>
                <a:close/>
              </a:path>
            </a:pathLst>
          </a:custGeom>
          <a:solidFill>
            <a:srgbClr val="176B22"/>
          </a:solidFill>
        </p:spPr>
        <p:txBody>
          <a:bodyPr wrap="square" lIns="0" tIns="0" rIns="0" bIns="0" rtlCol="0"/>
          <a:lstStyle/>
          <a:p>
            <a:endParaRPr/>
          </a:p>
        </p:txBody>
      </p:sp>
      <p:sp>
        <p:nvSpPr>
          <p:cNvPr id="25" name="object 25"/>
          <p:cNvSpPr txBox="1"/>
          <p:nvPr/>
        </p:nvSpPr>
        <p:spPr>
          <a:xfrm>
            <a:off x="8610600" y="2799333"/>
            <a:ext cx="2743200" cy="382797"/>
          </a:xfrm>
          <a:prstGeom prst="rect">
            <a:avLst/>
          </a:prstGeom>
        </p:spPr>
        <p:txBody>
          <a:bodyPr vert="horz" wrap="square" lIns="0" tIns="13335" rIns="0" bIns="0" rtlCol="0">
            <a:spAutoFit/>
          </a:bodyPr>
          <a:lstStyle/>
          <a:p>
            <a:pPr marL="12700">
              <a:lnSpc>
                <a:spcPct val="100000"/>
              </a:lnSpc>
              <a:spcBef>
                <a:spcPts val="105"/>
              </a:spcBef>
            </a:pPr>
            <a:r>
              <a:rPr lang="en-IN" sz="2400" dirty="0">
                <a:latin typeface="+mn-lt"/>
                <a:cs typeface="Times New Roman"/>
              </a:rPr>
              <a:t>Scalability Challenges</a:t>
            </a:r>
            <a:endParaRPr lang="en-US" sz="2400" dirty="0">
              <a:latin typeface="+mn-lt"/>
              <a:cs typeface="Times New Roman"/>
            </a:endParaRPr>
          </a:p>
        </p:txBody>
      </p:sp>
      <p:sp>
        <p:nvSpPr>
          <p:cNvPr id="26" name="object 26"/>
          <p:cNvSpPr txBox="1"/>
          <p:nvPr/>
        </p:nvSpPr>
        <p:spPr>
          <a:xfrm>
            <a:off x="8348853" y="3377310"/>
            <a:ext cx="3225165" cy="1490152"/>
          </a:xfrm>
          <a:prstGeom prst="rect">
            <a:avLst/>
          </a:prstGeom>
        </p:spPr>
        <p:txBody>
          <a:bodyPr vert="horz" wrap="square" lIns="0" tIns="12700" rIns="0" bIns="0" rtlCol="0">
            <a:spAutoFit/>
          </a:bodyPr>
          <a:lstStyle/>
          <a:p>
            <a:pPr marL="12700" marR="5080" algn="ctr">
              <a:lnSpc>
                <a:spcPct val="100000"/>
              </a:lnSpc>
              <a:spcBef>
                <a:spcPts val="100"/>
              </a:spcBef>
            </a:pPr>
            <a:r>
              <a:rPr lang="en-US" sz="2400" dirty="0">
                <a:latin typeface="+mn-lt"/>
                <a:cs typeface="Verdana"/>
              </a:rPr>
              <a:t>Leveraged GUI Interface to handle high transcripts and admissions data efficiently.</a:t>
            </a:r>
            <a:endParaRPr sz="2400" dirty="0">
              <a:latin typeface="+mn-lt"/>
              <a:cs typeface="Verdana"/>
            </a:endParaRPr>
          </a:p>
        </p:txBody>
      </p:sp>
      <p:grpSp>
        <p:nvGrpSpPr>
          <p:cNvPr id="27" name="object 27"/>
          <p:cNvGrpSpPr/>
          <p:nvPr/>
        </p:nvGrpSpPr>
        <p:grpSpPr>
          <a:xfrm>
            <a:off x="9419653" y="5118163"/>
            <a:ext cx="936625" cy="936625"/>
            <a:chOff x="9419653" y="5118163"/>
            <a:chExt cx="936625" cy="936625"/>
          </a:xfrm>
        </p:grpSpPr>
        <p:sp>
          <p:nvSpPr>
            <p:cNvPr id="28" name="object 28"/>
            <p:cNvSpPr/>
            <p:nvPr/>
          </p:nvSpPr>
          <p:spPr>
            <a:xfrm>
              <a:off x="9433941" y="5132451"/>
              <a:ext cx="908050" cy="908050"/>
            </a:xfrm>
            <a:custGeom>
              <a:avLst/>
              <a:gdLst/>
              <a:ahLst/>
              <a:cxnLst/>
              <a:rect l="l" t="t" r="r" b="b"/>
              <a:pathLst>
                <a:path w="908050" h="908050">
                  <a:moveTo>
                    <a:pt x="453770" y="0"/>
                  </a:moveTo>
                  <a:lnTo>
                    <a:pt x="409193" y="8636"/>
                  </a:lnTo>
                  <a:lnTo>
                    <a:pt x="369950" y="34671"/>
                  </a:lnTo>
                  <a:lnTo>
                    <a:pt x="34670" y="369951"/>
                  </a:lnTo>
                  <a:lnTo>
                    <a:pt x="8635" y="409194"/>
                  </a:lnTo>
                  <a:lnTo>
                    <a:pt x="0" y="453771"/>
                  </a:lnTo>
                  <a:lnTo>
                    <a:pt x="8635" y="498411"/>
                  </a:lnTo>
                  <a:lnTo>
                    <a:pt x="34670" y="537616"/>
                  </a:lnTo>
                  <a:lnTo>
                    <a:pt x="369950" y="872871"/>
                  </a:lnTo>
                  <a:lnTo>
                    <a:pt x="409193" y="898906"/>
                  </a:lnTo>
                  <a:lnTo>
                    <a:pt x="453770" y="907592"/>
                  </a:lnTo>
                  <a:lnTo>
                    <a:pt x="498348" y="898906"/>
                  </a:lnTo>
                  <a:lnTo>
                    <a:pt x="537590" y="872871"/>
                  </a:lnTo>
                  <a:lnTo>
                    <a:pt x="872870" y="537616"/>
                  </a:lnTo>
                  <a:lnTo>
                    <a:pt x="898905" y="498411"/>
                  </a:lnTo>
                  <a:lnTo>
                    <a:pt x="907541" y="453771"/>
                  </a:lnTo>
                  <a:lnTo>
                    <a:pt x="898905" y="409194"/>
                  </a:lnTo>
                  <a:lnTo>
                    <a:pt x="872870" y="369951"/>
                  </a:lnTo>
                  <a:lnTo>
                    <a:pt x="537590" y="34671"/>
                  </a:lnTo>
                  <a:lnTo>
                    <a:pt x="498348" y="8636"/>
                  </a:lnTo>
                  <a:lnTo>
                    <a:pt x="453770" y="0"/>
                  </a:lnTo>
                  <a:close/>
                </a:path>
              </a:pathLst>
            </a:custGeom>
            <a:solidFill>
              <a:srgbClr val="176B22"/>
            </a:solidFill>
          </p:spPr>
          <p:txBody>
            <a:bodyPr wrap="square" lIns="0" tIns="0" rIns="0" bIns="0" rtlCol="0"/>
            <a:lstStyle/>
            <a:p>
              <a:endParaRPr/>
            </a:p>
          </p:txBody>
        </p:sp>
        <p:sp>
          <p:nvSpPr>
            <p:cNvPr id="29" name="object 29"/>
            <p:cNvSpPr/>
            <p:nvPr/>
          </p:nvSpPr>
          <p:spPr>
            <a:xfrm>
              <a:off x="9433941" y="5132451"/>
              <a:ext cx="908050" cy="908050"/>
            </a:xfrm>
            <a:custGeom>
              <a:avLst/>
              <a:gdLst/>
              <a:ahLst/>
              <a:cxnLst/>
              <a:rect l="l" t="t" r="r" b="b"/>
              <a:pathLst>
                <a:path w="908050" h="908050">
                  <a:moveTo>
                    <a:pt x="453770" y="0"/>
                  </a:moveTo>
                  <a:lnTo>
                    <a:pt x="498348" y="8636"/>
                  </a:lnTo>
                  <a:lnTo>
                    <a:pt x="537590" y="34671"/>
                  </a:lnTo>
                  <a:lnTo>
                    <a:pt x="872870" y="369951"/>
                  </a:lnTo>
                  <a:lnTo>
                    <a:pt x="898905" y="409194"/>
                  </a:lnTo>
                  <a:lnTo>
                    <a:pt x="907541" y="453771"/>
                  </a:lnTo>
                  <a:lnTo>
                    <a:pt x="898905" y="498411"/>
                  </a:lnTo>
                  <a:lnTo>
                    <a:pt x="872870" y="537616"/>
                  </a:lnTo>
                  <a:lnTo>
                    <a:pt x="537590" y="872871"/>
                  </a:lnTo>
                  <a:lnTo>
                    <a:pt x="498348" y="898906"/>
                  </a:lnTo>
                  <a:lnTo>
                    <a:pt x="453770" y="907592"/>
                  </a:lnTo>
                  <a:lnTo>
                    <a:pt x="409193" y="898906"/>
                  </a:lnTo>
                  <a:lnTo>
                    <a:pt x="369950" y="872871"/>
                  </a:lnTo>
                  <a:lnTo>
                    <a:pt x="34670" y="537616"/>
                  </a:lnTo>
                  <a:lnTo>
                    <a:pt x="8635" y="498411"/>
                  </a:lnTo>
                  <a:lnTo>
                    <a:pt x="0" y="453771"/>
                  </a:lnTo>
                  <a:lnTo>
                    <a:pt x="8635" y="409194"/>
                  </a:lnTo>
                  <a:lnTo>
                    <a:pt x="34670" y="369951"/>
                  </a:lnTo>
                  <a:lnTo>
                    <a:pt x="369950" y="34671"/>
                  </a:lnTo>
                  <a:lnTo>
                    <a:pt x="409193" y="8636"/>
                  </a:lnTo>
                  <a:lnTo>
                    <a:pt x="453770" y="0"/>
                  </a:lnTo>
                  <a:close/>
                </a:path>
              </a:pathLst>
            </a:custGeom>
            <a:ln w="28575">
              <a:solidFill>
                <a:srgbClr val="FFFFFF"/>
              </a:solidFill>
            </a:ln>
          </p:spPr>
          <p:txBody>
            <a:bodyPr wrap="square" lIns="0" tIns="0" rIns="0" bIns="0" rtlCol="0"/>
            <a:lstStyle/>
            <a:p>
              <a:endParaRPr/>
            </a:p>
          </p:txBody>
        </p:sp>
      </p:grpSp>
      <p:sp>
        <p:nvSpPr>
          <p:cNvPr id="30" name="object 30"/>
          <p:cNvSpPr txBox="1"/>
          <p:nvPr/>
        </p:nvSpPr>
        <p:spPr>
          <a:xfrm>
            <a:off x="9700641" y="5356352"/>
            <a:ext cx="37592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Roboto"/>
                <a:cs typeface="Roboto"/>
              </a:rPr>
              <a:t>03</a:t>
            </a:r>
            <a:endParaRPr sz="2400">
              <a:latin typeface="Roboto"/>
              <a:cs typeface="Roboto"/>
            </a:endParaRPr>
          </a:p>
        </p:txBody>
      </p:sp>
      <p:sp>
        <p:nvSpPr>
          <p:cNvPr id="31" name="object 31"/>
          <p:cNvSpPr/>
          <p:nvPr/>
        </p:nvSpPr>
        <p:spPr>
          <a:xfrm>
            <a:off x="7604125" y="6115494"/>
            <a:ext cx="1866900" cy="742950"/>
          </a:xfrm>
          <a:custGeom>
            <a:avLst/>
            <a:gdLst/>
            <a:ahLst/>
            <a:cxnLst/>
            <a:rect l="l" t="t" r="r" b="b"/>
            <a:pathLst>
              <a:path w="1866900" h="742950">
                <a:moveTo>
                  <a:pt x="1119504" y="0"/>
                </a:moveTo>
                <a:lnTo>
                  <a:pt x="593471" y="522617"/>
                </a:lnTo>
                <a:lnTo>
                  <a:pt x="407416" y="337642"/>
                </a:lnTo>
                <a:lnTo>
                  <a:pt x="0" y="742503"/>
                </a:lnTo>
                <a:lnTo>
                  <a:pt x="1866773" y="742503"/>
                </a:lnTo>
                <a:lnTo>
                  <a:pt x="1119504" y="0"/>
                </a:lnTo>
                <a:close/>
              </a:path>
            </a:pathLst>
          </a:custGeom>
          <a:solidFill>
            <a:srgbClr val="155F82">
              <a:alpha val="30195"/>
            </a:srgbClr>
          </a:solidFill>
        </p:spPr>
        <p:txBody>
          <a:bodyPr wrap="square" lIns="0" tIns="0" rIns="0" bIns="0" rtlCol="0"/>
          <a:lstStyle/>
          <a:p>
            <a:endParaRPr/>
          </a:p>
        </p:txBody>
      </p:sp>
      <p:sp>
        <p:nvSpPr>
          <p:cNvPr id="32" name="object 32"/>
          <p:cNvSpPr txBox="1"/>
          <p:nvPr/>
        </p:nvSpPr>
        <p:spPr>
          <a:xfrm>
            <a:off x="1260792" y="2117195"/>
            <a:ext cx="1671955" cy="289823"/>
          </a:xfrm>
          <a:prstGeom prst="rect">
            <a:avLst/>
          </a:prstGeom>
        </p:spPr>
        <p:txBody>
          <a:bodyPr vert="horz" wrap="square" lIns="0" tIns="12700" rIns="0" bIns="0" rtlCol="0">
            <a:spAutoFit/>
          </a:bodyPr>
          <a:lstStyle/>
          <a:p>
            <a:pPr marL="12700">
              <a:lnSpc>
                <a:spcPct val="100000"/>
              </a:lnSpc>
              <a:spcBef>
                <a:spcPts val="100"/>
              </a:spcBef>
            </a:pPr>
            <a:r>
              <a:rPr lang="en-IN" sz="1800" b="1" dirty="0">
                <a:latin typeface="Times New Roman"/>
                <a:cs typeface="Times New Roman"/>
              </a:rPr>
              <a:t>SOLUTION-1</a:t>
            </a:r>
            <a:endParaRPr sz="1800" b="1" dirty="0">
              <a:latin typeface="Times New Roman"/>
              <a:cs typeface="Times New Roman"/>
            </a:endParaRPr>
          </a:p>
        </p:txBody>
      </p:sp>
      <p:sp>
        <p:nvSpPr>
          <p:cNvPr id="33" name="object 33"/>
          <p:cNvSpPr txBox="1"/>
          <p:nvPr/>
        </p:nvSpPr>
        <p:spPr>
          <a:xfrm>
            <a:off x="5307710" y="2094357"/>
            <a:ext cx="1516126" cy="289823"/>
          </a:xfrm>
          <a:prstGeom prst="rect">
            <a:avLst/>
          </a:prstGeom>
        </p:spPr>
        <p:txBody>
          <a:bodyPr vert="horz" wrap="square" lIns="0" tIns="12700" rIns="0" bIns="0" rtlCol="0">
            <a:spAutoFit/>
          </a:bodyPr>
          <a:lstStyle/>
          <a:p>
            <a:pPr marL="12700">
              <a:lnSpc>
                <a:spcPct val="100000"/>
              </a:lnSpc>
              <a:spcBef>
                <a:spcPts val="100"/>
              </a:spcBef>
            </a:pPr>
            <a:r>
              <a:rPr lang="en-IN" sz="1800" b="1" dirty="0">
                <a:latin typeface="Times New Roman"/>
                <a:cs typeface="Times New Roman"/>
              </a:rPr>
              <a:t>SOLUTION-2</a:t>
            </a:r>
            <a:endParaRPr sz="1800" b="1" dirty="0">
              <a:latin typeface="Times New Roman"/>
              <a:cs typeface="Times New Roman"/>
            </a:endParaRPr>
          </a:p>
        </p:txBody>
      </p:sp>
      <p:sp>
        <p:nvSpPr>
          <p:cNvPr id="34" name="object 34"/>
          <p:cNvSpPr txBox="1"/>
          <p:nvPr/>
        </p:nvSpPr>
        <p:spPr>
          <a:xfrm>
            <a:off x="9254870" y="2104473"/>
            <a:ext cx="1413129" cy="289823"/>
          </a:xfrm>
          <a:prstGeom prst="rect">
            <a:avLst/>
          </a:prstGeom>
        </p:spPr>
        <p:txBody>
          <a:bodyPr vert="horz" wrap="square" lIns="0" tIns="12700" rIns="0" bIns="0" rtlCol="0">
            <a:spAutoFit/>
          </a:bodyPr>
          <a:lstStyle/>
          <a:p>
            <a:pPr marL="12700">
              <a:lnSpc>
                <a:spcPct val="100000"/>
              </a:lnSpc>
              <a:spcBef>
                <a:spcPts val="100"/>
              </a:spcBef>
            </a:pPr>
            <a:r>
              <a:rPr lang="en-IN" sz="1800" b="1" dirty="0">
                <a:latin typeface="Times New Roman"/>
                <a:cs typeface="Times New Roman"/>
              </a:rPr>
              <a:t>SOLUTION-3</a:t>
            </a:r>
            <a:endParaRPr sz="1800" b="1" dirty="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D0ECD6D-AF05-0844-6671-7553DCA78D02}"/>
              </a:ext>
            </a:extLst>
          </p:cNvPr>
          <p:cNvGraphicFramePr/>
          <p:nvPr>
            <p:extLst>
              <p:ext uri="{D42A27DB-BD31-4B8C-83A1-F6EECF244321}">
                <p14:modId xmlns:p14="http://schemas.microsoft.com/office/powerpoint/2010/main" val="2343113580"/>
              </p:ext>
            </p:extLst>
          </p:nvPr>
        </p:nvGraphicFramePr>
        <p:xfrm>
          <a:off x="1663700" y="1507352"/>
          <a:ext cx="8864600" cy="4690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F1D6009-96F0-8918-43AF-E23B879EBF44}"/>
              </a:ext>
            </a:extLst>
          </p:cNvPr>
          <p:cNvSpPr txBox="1"/>
          <p:nvPr/>
        </p:nvSpPr>
        <p:spPr>
          <a:xfrm>
            <a:off x="3047144" y="685800"/>
            <a:ext cx="6097712" cy="584775"/>
          </a:xfrm>
          <a:prstGeom prst="rect">
            <a:avLst/>
          </a:prstGeom>
          <a:noFill/>
        </p:spPr>
        <p:txBody>
          <a:bodyPr wrap="square">
            <a:spAutoFit/>
          </a:bodyPr>
          <a:lstStyle/>
          <a:p>
            <a:pPr algn="ctr"/>
            <a:r>
              <a:rPr lang="en-US" sz="3200" b="1" dirty="0">
                <a:latin typeface="Verdana" panose="020B0604030504040204" pitchFamily="34" charset="0"/>
                <a:ea typeface="Verdana" panose="020B0604030504040204" pitchFamily="34" charset="0"/>
              </a:rPr>
              <a:t>Workflow Design</a:t>
            </a:r>
          </a:p>
        </p:txBody>
      </p:sp>
    </p:spTree>
    <p:extLst>
      <p:ext uri="{BB962C8B-B14F-4D97-AF65-F5344CB8AC3E}">
        <p14:creationId xmlns:p14="http://schemas.microsoft.com/office/powerpoint/2010/main" val="69204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9461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FFFFFF"/>
                </a:solidFill>
                <a:latin typeface="Verdana"/>
                <a:cs typeface="Verdana"/>
              </a:rPr>
              <a:t>9</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3758946" y="567385"/>
            <a:ext cx="4365625" cy="514350"/>
          </a:xfrm>
          <a:prstGeom prst="rect">
            <a:avLst/>
          </a:prstGeom>
        </p:spPr>
        <p:txBody>
          <a:bodyPr vert="horz" wrap="square" lIns="0" tIns="13335" rIns="0" bIns="0" rtlCol="0">
            <a:spAutoFit/>
          </a:bodyPr>
          <a:lstStyle/>
          <a:p>
            <a:pPr marL="12700">
              <a:lnSpc>
                <a:spcPct val="100000"/>
              </a:lnSpc>
              <a:spcBef>
                <a:spcPts val="105"/>
              </a:spcBef>
            </a:pPr>
            <a:r>
              <a:rPr u="none" spc="-114" dirty="0"/>
              <a:t>Data</a:t>
            </a:r>
            <a:r>
              <a:rPr u="none" spc="-185" dirty="0"/>
              <a:t> </a:t>
            </a:r>
            <a:r>
              <a:rPr u="none" spc="-90" dirty="0"/>
              <a:t>Understanding</a:t>
            </a:r>
          </a:p>
        </p:txBody>
      </p:sp>
      <p:sp>
        <p:nvSpPr>
          <p:cNvPr id="9" name="object 9"/>
          <p:cNvSpPr txBox="1"/>
          <p:nvPr/>
        </p:nvSpPr>
        <p:spPr>
          <a:xfrm>
            <a:off x="365589" y="1199054"/>
            <a:ext cx="10142220" cy="756920"/>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5600" algn="l"/>
              </a:tabLst>
            </a:pPr>
            <a:r>
              <a:rPr sz="2400" b="1" dirty="0">
                <a:latin typeface="Times New Roman"/>
                <a:cs typeface="Times New Roman"/>
              </a:rPr>
              <a:t>Data</a:t>
            </a:r>
            <a:r>
              <a:rPr sz="2400" b="1" spc="-55" dirty="0">
                <a:latin typeface="Times New Roman"/>
                <a:cs typeface="Times New Roman"/>
              </a:rPr>
              <a:t> </a:t>
            </a:r>
            <a:r>
              <a:rPr sz="2400" b="1" spc="-10" dirty="0">
                <a:latin typeface="Times New Roman"/>
                <a:cs typeface="Times New Roman"/>
              </a:rPr>
              <a:t>Sources</a:t>
            </a:r>
            <a:r>
              <a:rPr sz="2400" spc="-10" dirty="0">
                <a:latin typeface="Times New Roman"/>
                <a:cs typeface="Times New Roman"/>
              </a:rPr>
              <a:t>:</a:t>
            </a:r>
            <a:endParaRPr sz="2400" dirty="0">
              <a:latin typeface="Times New Roman"/>
              <a:cs typeface="Times New Roman"/>
            </a:endParaRPr>
          </a:p>
          <a:p>
            <a:pPr marL="756285" lvl="1" indent="-286385">
              <a:lnSpc>
                <a:spcPct val="100000"/>
              </a:lnSpc>
              <a:buFont typeface="Arial MT"/>
              <a:buChar char="•"/>
              <a:tabLst>
                <a:tab pos="756285" algn="l"/>
              </a:tabLst>
            </a:pPr>
            <a:r>
              <a:rPr sz="2400" dirty="0">
                <a:latin typeface="Times New Roman"/>
                <a:cs typeface="Times New Roman"/>
              </a:rPr>
              <a:t>Collected</a:t>
            </a:r>
            <a:r>
              <a:rPr sz="2400" spc="-45" dirty="0">
                <a:latin typeface="Times New Roman"/>
                <a:cs typeface="Times New Roman"/>
              </a:rPr>
              <a:t> </a:t>
            </a:r>
            <a:r>
              <a:rPr sz="2400" dirty="0">
                <a:latin typeface="Times New Roman"/>
                <a:cs typeface="Times New Roman"/>
              </a:rPr>
              <a:t>various</a:t>
            </a:r>
            <a:r>
              <a:rPr sz="2400" spc="-35" dirty="0">
                <a:latin typeface="Times New Roman"/>
                <a:cs typeface="Times New Roman"/>
              </a:rPr>
              <a:t> </a:t>
            </a:r>
            <a:r>
              <a:rPr sz="2400" dirty="0">
                <a:latin typeface="Times New Roman"/>
                <a:cs typeface="Times New Roman"/>
              </a:rPr>
              <a:t>academic</a:t>
            </a:r>
            <a:r>
              <a:rPr sz="2400" spc="-30" dirty="0">
                <a:latin typeface="Times New Roman"/>
                <a:cs typeface="Times New Roman"/>
              </a:rPr>
              <a:t> </a:t>
            </a:r>
            <a:r>
              <a:rPr sz="2400" dirty="0">
                <a:latin typeface="Times New Roman"/>
                <a:cs typeface="Times New Roman"/>
              </a:rPr>
              <a:t>transcripts</a:t>
            </a:r>
            <a:r>
              <a:rPr sz="2400" spc="-40" dirty="0">
                <a:latin typeface="Times New Roman"/>
                <a:cs typeface="Times New Roman"/>
              </a:rPr>
              <a:t> </a:t>
            </a:r>
            <a:r>
              <a:rPr sz="2400" dirty="0">
                <a:latin typeface="Times New Roman"/>
                <a:cs typeface="Times New Roman"/>
              </a:rPr>
              <a:t>in</a:t>
            </a:r>
            <a:r>
              <a:rPr sz="2400" spc="-25" dirty="0">
                <a:latin typeface="Times New Roman"/>
                <a:cs typeface="Times New Roman"/>
              </a:rPr>
              <a:t> </a:t>
            </a:r>
            <a:r>
              <a:rPr sz="2400" dirty="0">
                <a:latin typeface="Times New Roman"/>
                <a:cs typeface="Times New Roman"/>
              </a:rPr>
              <a:t>formats</a:t>
            </a:r>
            <a:r>
              <a:rPr sz="2400" spc="-10" dirty="0">
                <a:latin typeface="Times New Roman"/>
                <a:cs typeface="Times New Roman"/>
              </a:rPr>
              <a:t> </a:t>
            </a:r>
            <a:r>
              <a:rPr sz="2400" dirty="0">
                <a:latin typeface="Times New Roman"/>
                <a:cs typeface="Times New Roman"/>
              </a:rPr>
              <a:t>like</a:t>
            </a:r>
            <a:r>
              <a:rPr sz="2400" spc="-35" dirty="0">
                <a:latin typeface="Times New Roman"/>
                <a:cs typeface="Times New Roman"/>
              </a:rPr>
              <a:t> </a:t>
            </a:r>
            <a:r>
              <a:rPr sz="2400" dirty="0">
                <a:latin typeface="Times New Roman"/>
                <a:cs typeface="Times New Roman"/>
              </a:rPr>
              <a:t>JPEG,</a:t>
            </a:r>
            <a:r>
              <a:rPr sz="2400" spc="-15" dirty="0">
                <a:latin typeface="Times New Roman"/>
                <a:cs typeface="Times New Roman"/>
              </a:rPr>
              <a:t> </a:t>
            </a:r>
            <a:r>
              <a:rPr sz="2400" dirty="0">
                <a:latin typeface="Times New Roman"/>
                <a:cs typeface="Times New Roman"/>
              </a:rPr>
              <a:t>PNG,</a:t>
            </a:r>
            <a:r>
              <a:rPr sz="2400" spc="-5"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spc="-20" dirty="0">
                <a:latin typeface="Times New Roman"/>
                <a:cs typeface="Times New Roman"/>
              </a:rPr>
              <a:t>PDF.</a:t>
            </a:r>
            <a:endParaRPr sz="2400" dirty="0">
              <a:latin typeface="Times New Roman"/>
              <a:cs typeface="Times New Roman"/>
            </a:endParaRPr>
          </a:p>
        </p:txBody>
      </p:sp>
      <p:sp>
        <p:nvSpPr>
          <p:cNvPr id="10" name="object 10"/>
          <p:cNvSpPr txBox="1"/>
          <p:nvPr/>
        </p:nvSpPr>
        <p:spPr>
          <a:xfrm>
            <a:off x="365589" y="4544538"/>
            <a:ext cx="11877675" cy="2228815"/>
          </a:xfrm>
          <a:prstGeom prst="rect">
            <a:avLst/>
          </a:prstGeom>
        </p:spPr>
        <p:txBody>
          <a:bodyPr vert="horz" wrap="square" lIns="0" tIns="12700" rIns="0" bIns="0" rtlCol="0">
            <a:spAutoFit/>
          </a:bodyPr>
          <a:lstStyle/>
          <a:p>
            <a:pPr marL="119380" indent="-114300">
              <a:lnSpc>
                <a:spcPct val="100000"/>
              </a:lnSpc>
              <a:spcBef>
                <a:spcPts val="100"/>
              </a:spcBef>
              <a:buSzPct val="95833"/>
              <a:buFont typeface="Arial MT"/>
              <a:buChar char="•"/>
              <a:tabLst>
                <a:tab pos="119380" algn="l"/>
              </a:tabLst>
            </a:pPr>
            <a:r>
              <a:rPr sz="2400" b="1" spc="-10" dirty="0">
                <a:latin typeface="Times New Roman"/>
                <a:cs typeface="Times New Roman"/>
              </a:rPr>
              <a:t>Exploration</a:t>
            </a:r>
            <a:r>
              <a:rPr sz="2400" spc="-10" dirty="0">
                <a:latin typeface="Times New Roman"/>
                <a:cs typeface="Times New Roman"/>
              </a:rPr>
              <a:t>:</a:t>
            </a:r>
            <a:endParaRPr sz="2400" dirty="0">
              <a:latin typeface="Times New Roman"/>
              <a:cs typeface="Times New Roman"/>
            </a:endParaRPr>
          </a:p>
          <a:p>
            <a:pPr marL="756285" lvl="1" indent="-286385">
              <a:lnSpc>
                <a:spcPct val="100000"/>
              </a:lnSpc>
              <a:buFont typeface="Arial MT"/>
              <a:buChar char="•"/>
              <a:tabLst>
                <a:tab pos="756285" algn="l"/>
              </a:tabLst>
            </a:pPr>
            <a:r>
              <a:rPr sz="2400" dirty="0">
                <a:latin typeface="Times New Roman"/>
                <a:cs typeface="Times New Roman"/>
              </a:rPr>
              <a:t>Manually</a:t>
            </a:r>
            <a:r>
              <a:rPr sz="2400" spc="-40" dirty="0">
                <a:latin typeface="Times New Roman"/>
                <a:cs typeface="Times New Roman"/>
              </a:rPr>
              <a:t> </a:t>
            </a:r>
            <a:r>
              <a:rPr sz="2400" dirty="0">
                <a:latin typeface="Times New Roman"/>
                <a:cs typeface="Times New Roman"/>
              </a:rPr>
              <a:t>annotated</a:t>
            </a:r>
            <a:r>
              <a:rPr sz="2400" spc="-45" dirty="0">
                <a:latin typeface="Times New Roman"/>
                <a:cs typeface="Times New Roman"/>
              </a:rPr>
              <a:t> </a:t>
            </a:r>
            <a:r>
              <a:rPr lang="en-IN" sz="2400" spc="-45" dirty="0">
                <a:latin typeface="Times New Roman"/>
                <a:cs typeface="Times New Roman"/>
              </a:rPr>
              <a:t>noisy </a:t>
            </a:r>
            <a:r>
              <a:rPr sz="2400" dirty="0">
                <a:latin typeface="Times New Roman"/>
                <a:cs typeface="Times New Roman"/>
              </a:rPr>
              <a:t>transcripts</a:t>
            </a:r>
            <a:r>
              <a:rPr sz="2400" spc="-45"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dirty="0">
                <a:latin typeface="Times New Roman"/>
                <a:cs typeface="Times New Roman"/>
              </a:rPr>
              <a:t>identify</a:t>
            </a:r>
            <a:r>
              <a:rPr sz="2400" spc="-35" dirty="0">
                <a:latin typeface="Times New Roman"/>
                <a:cs typeface="Times New Roman"/>
              </a:rPr>
              <a:t> </a:t>
            </a:r>
            <a:r>
              <a:rPr sz="2400" dirty="0">
                <a:latin typeface="Times New Roman"/>
                <a:cs typeface="Times New Roman"/>
              </a:rPr>
              <a:t>key</a:t>
            </a:r>
            <a:r>
              <a:rPr sz="2400" spc="-5" dirty="0">
                <a:latin typeface="Times New Roman"/>
                <a:cs typeface="Times New Roman"/>
              </a:rPr>
              <a:t> </a:t>
            </a:r>
            <a:r>
              <a:rPr sz="2400" dirty="0">
                <a:latin typeface="Times New Roman"/>
                <a:cs typeface="Times New Roman"/>
              </a:rPr>
              <a:t>fields</a:t>
            </a:r>
            <a:r>
              <a:rPr sz="2400" spc="-35" dirty="0">
                <a:latin typeface="Times New Roman"/>
                <a:cs typeface="Times New Roman"/>
              </a:rPr>
              <a:t> </a:t>
            </a:r>
            <a:r>
              <a:rPr sz="2400" dirty="0">
                <a:latin typeface="Times New Roman"/>
                <a:cs typeface="Times New Roman"/>
              </a:rPr>
              <a:t>like</a:t>
            </a:r>
            <a:r>
              <a:rPr sz="2400" spc="-30" dirty="0">
                <a:latin typeface="Times New Roman"/>
                <a:cs typeface="Times New Roman"/>
              </a:rPr>
              <a:t> </a:t>
            </a:r>
            <a:r>
              <a:rPr sz="2400" dirty="0">
                <a:latin typeface="Times New Roman"/>
                <a:cs typeface="Times New Roman"/>
              </a:rPr>
              <a:t>course</a:t>
            </a:r>
            <a:r>
              <a:rPr sz="2400" spc="-5" dirty="0">
                <a:latin typeface="Times New Roman"/>
                <a:cs typeface="Times New Roman"/>
              </a:rPr>
              <a:t> </a:t>
            </a:r>
            <a:r>
              <a:rPr sz="2400" dirty="0">
                <a:latin typeface="Times New Roman"/>
                <a:cs typeface="Times New Roman"/>
              </a:rPr>
              <a:t>names,</a:t>
            </a:r>
            <a:r>
              <a:rPr sz="2400" spc="5" dirty="0">
                <a:latin typeface="Times New Roman"/>
                <a:cs typeface="Times New Roman"/>
              </a:rPr>
              <a:t> </a:t>
            </a:r>
            <a:r>
              <a:rPr sz="2400" dirty="0">
                <a:latin typeface="Times New Roman"/>
                <a:cs typeface="Times New Roman"/>
              </a:rPr>
              <a:t>grades,</a:t>
            </a:r>
            <a:r>
              <a:rPr sz="2400" spc="-25" dirty="0">
                <a:latin typeface="Times New Roman"/>
                <a:cs typeface="Times New Roman"/>
              </a:rPr>
              <a:t> </a:t>
            </a:r>
            <a:r>
              <a:rPr sz="2400" dirty="0">
                <a:latin typeface="Times New Roman"/>
                <a:cs typeface="Times New Roman"/>
              </a:rPr>
              <a:t>and</a:t>
            </a:r>
            <a:r>
              <a:rPr sz="2400" spc="-10" dirty="0">
                <a:latin typeface="Times New Roman"/>
                <a:cs typeface="Times New Roman"/>
              </a:rPr>
              <a:t> CGPA.</a:t>
            </a:r>
            <a:endParaRPr sz="2400" dirty="0">
              <a:latin typeface="Times New Roman"/>
              <a:cs typeface="Times New Roman"/>
            </a:endParaRPr>
          </a:p>
          <a:p>
            <a:pPr marL="119380" indent="-114300">
              <a:lnSpc>
                <a:spcPct val="100000"/>
              </a:lnSpc>
              <a:buSzPct val="95833"/>
              <a:buFont typeface="Arial MT"/>
              <a:buChar char="•"/>
              <a:tabLst>
                <a:tab pos="119380" algn="l"/>
              </a:tabLst>
            </a:pPr>
            <a:r>
              <a:rPr sz="2400" b="1" spc="-10" dirty="0">
                <a:latin typeface="Times New Roman"/>
                <a:cs typeface="Times New Roman"/>
              </a:rPr>
              <a:t>Challenges</a:t>
            </a:r>
            <a:r>
              <a:rPr sz="2400" spc="-10" dirty="0">
                <a:latin typeface="Times New Roman"/>
                <a:cs typeface="Times New Roman"/>
              </a:rPr>
              <a:t>:</a:t>
            </a:r>
            <a:endParaRPr sz="2400" dirty="0">
              <a:latin typeface="Times New Roman"/>
              <a:cs typeface="Times New Roman"/>
            </a:endParaRPr>
          </a:p>
          <a:p>
            <a:pPr marL="756285" lvl="1" indent="-286385">
              <a:lnSpc>
                <a:spcPct val="100000"/>
              </a:lnSpc>
              <a:buFont typeface="Arial MT"/>
              <a:buChar char="•"/>
              <a:tabLst>
                <a:tab pos="756285" algn="l"/>
              </a:tabLst>
            </a:pPr>
            <a:r>
              <a:rPr sz="2400" dirty="0">
                <a:latin typeface="Times New Roman"/>
                <a:cs typeface="Times New Roman"/>
              </a:rPr>
              <a:t>Poor</a:t>
            </a:r>
            <a:r>
              <a:rPr sz="2400" spc="-20" dirty="0">
                <a:latin typeface="Times New Roman"/>
                <a:cs typeface="Times New Roman"/>
              </a:rPr>
              <a:t> </a:t>
            </a:r>
            <a:r>
              <a:rPr sz="2400" dirty="0">
                <a:latin typeface="Times New Roman"/>
                <a:cs typeface="Times New Roman"/>
              </a:rPr>
              <a:t>image</a:t>
            </a:r>
            <a:r>
              <a:rPr sz="2400" spc="-15" dirty="0">
                <a:latin typeface="Times New Roman"/>
                <a:cs typeface="Times New Roman"/>
              </a:rPr>
              <a:t> </a:t>
            </a:r>
            <a:r>
              <a:rPr sz="2400" dirty="0">
                <a:latin typeface="Times New Roman"/>
                <a:cs typeface="Times New Roman"/>
              </a:rPr>
              <a:t>quality</a:t>
            </a:r>
            <a:r>
              <a:rPr sz="2400" spc="-50" dirty="0">
                <a:latin typeface="Times New Roman"/>
                <a:cs typeface="Times New Roman"/>
              </a:rPr>
              <a:t> </a:t>
            </a:r>
            <a:r>
              <a:rPr sz="2400" dirty="0">
                <a:latin typeface="Times New Roman"/>
                <a:cs typeface="Times New Roman"/>
              </a:rPr>
              <a:t>in</a:t>
            </a:r>
            <a:r>
              <a:rPr sz="2400" spc="-25" dirty="0">
                <a:latin typeface="Times New Roman"/>
                <a:cs typeface="Times New Roman"/>
              </a:rPr>
              <a:t> </a:t>
            </a:r>
            <a:r>
              <a:rPr sz="2400" dirty="0">
                <a:latin typeface="Times New Roman"/>
                <a:cs typeface="Times New Roman"/>
              </a:rPr>
              <a:t>some</a:t>
            </a:r>
            <a:r>
              <a:rPr sz="2400" spc="-10" dirty="0">
                <a:latin typeface="Times New Roman"/>
                <a:cs typeface="Times New Roman"/>
              </a:rPr>
              <a:t> transcripts.</a:t>
            </a:r>
            <a:endParaRPr sz="2400" dirty="0">
              <a:latin typeface="Times New Roman"/>
              <a:cs typeface="Times New Roman"/>
            </a:endParaRPr>
          </a:p>
          <a:p>
            <a:pPr marL="756285" lvl="1" indent="-286385">
              <a:lnSpc>
                <a:spcPct val="100000"/>
              </a:lnSpc>
              <a:buFont typeface="Arial MT"/>
              <a:buChar char="•"/>
              <a:tabLst>
                <a:tab pos="756285" algn="l"/>
              </a:tabLst>
            </a:pPr>
            <a:r>
              <a:rPr sz="2400" dirty="0">
                <a:latin typeface="Times New Roman"/>
                <a:cs typeface="Times New Roman"/>
              </a:rPr>
              <a:t>Missing</a:t>
            </a:r>
            <a:r>
              <a:rPr sz="2400" spc="-20"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dirty="0">
                <a:latin typeface="Times New Roman"/>
                <a:cs typeface="Times New Roman"/>
              </a:rPr>
              <a:t>inconsistent</a:t>
            </a:r>
            <a:r>
              <a:rPr sz="2400" spc="-45" dirty="0">
                <a:latin typeface="Times New Roman"/>
                <a:cs typeface="Times New Roman"/>
              </a:rPr>
              <a:t> </a:t>
            </a:r>
            <a:r>
              <a:rPr sz="2400" dirty="0">
                <a:latin typeface="Times New Roman"/>
                <a:cs typeface="Times New Roman"/>
              </a:rPr>
              <a:t>data</a:t>
            </a:r>
            <a:r>
              <a:rPr sz="2400" spc="-30" dirty="0">
                <a:latin typeface="Times New Roman"/>
                <a:cs typeface="Times New Roman"/>
              </a:rPr>
              <a:t> </a:t>
            </a:r>
            <a:r>
              <a:rPr sz="2400" dirty="0">
                <a:latin typeface="Times New Roman"/>
                <a:cs typeface="Times New Roman"/>
              </a:rPr>
              <a:t>requiring</a:t>
            </a:r>
            <a:r>
              <a:rPr sz="2400" spc="-45" dirty="0">
                <a:latin typeface="Times New Roman"/>
                <a:cs typeface="Times New Roman"/>
              </a:rPr>
              <a:t> </a:t>
            </a:r>
            <a:r>
              <a:rPr sz="2400" dirty="0">
                <a:latin typeface="Times New Roman"/>
                <a:cs typeface="Times New Roman"/>
              </a:rPr>
              <a:t>manual</a:t>
            </a:r>
            <a:r>
              <a:rPr sz="2400" spc="-5" dirty="0">
                <a:latin typeface="Times New Roman"/>
                <a:cs typeface="Times New Roman"/>
              </a:rPr>
              <a:t> </a:t>
            </a:r>
            <a:r>
              <a:rPr sz="2400" spc="-10" dirty="0">
                <a:latin typeface="Times New Roman"/>
                <a:cs typeface="Times New Roman"/>
              </a:rPr>
              <a:t>correction.</a:t>
            </a:r>
            <a:endParaRPr sz="2400" dirty="0">
              <a:latin typeface="Times New Roman"/>
              <a:cs typeface="Times New Roman"/>
            </a:endParaRPr>
          </a:p>
        </p:txBody>
      </p:sp>
      <p:pic>
        <p:nvPicPr>
          <p:cNvPr id="11" name="object 11"/>
          <p:cNvPicPr/>
          <p:nvPr/>
        </p:nvPicPr>
        <p:blipFill>
          <a:blip r:embed="rId3" cstate="print"/>
          <a:stretch>
            <a:fillRect/>
          </a:stretch>
        </p:blipFill>
        <p:spPr>
          <a:xfrm>
            <a:off x="2743200" y="2010451"/>
            <a:ext cx="6979412" cy="25642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39700" cy="163195"/>
          </a:xfrm>
          <a:prstGeom prst="rect">
            <a:avLst/>
          </a:prstGeom>
        </p:spPr>
        <p:txBody>
          <a:bodyPr vert="horz" wrap="square" lIns="0" tIns="12700" rIns="0" bIns="0" rtlCol="0">
            <a:spAutoFit/>
          </a:bodyPr>
          <a:lstStyle/>
          <a:p>
            <a:pPr marL="12700">
              <a:lnSpc>
                <a:spcPct val="100000"/>
              </a:lnSpc>
              <a:spcBef>
                <a:spcPts val="100"/>
              </a:spcBef>
            </a:pPr>
            <a:r>
              <a:rPr sz="900" spc="-100" dirty="0">
                <a:solidFill>
                  <a:srgbClr val="FFFFFF"/>
                </a:solidFill>
                <a:latin typeface="Verdana"/>
                <a:cs typeface="Verdana"/>
              </a:rPr>
              <a:t>10</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879754" y="667257"/>
            <a:ext cx="10433050" cy="513715"/>
          </a:xfrm>
          <a:prstGeom prst="rect">
            <a:avLst/>
          </a:prstGeom>
        </p:spPr>
        <p:txBody>
          <a:bodyPr vert="horz" wrap="square" lIns="0" tIns="13335" rIns="0" bIns="0" rtlCol="0">
            <a:spAutoFit/>
          </a:bodyPr>
          <a:lstStyle/>
          <a:p>
            <a:pPr marL="12700">
              <a:lnSpc>
                <a:spcPct val="100000"/>
              </a:lnSpc>
              <a:spcBef>
                <a:spcPts val="105"/>
              </a:spcBef>
            </a:pPr>
            <a:r>
              <a:rPr u="none" spc="-95" dirty="0"/>
              <a:t>Annotation</a:t>
            </a:r>
            <a:r>
              <a:rPr u="none" spc="-215" dirty="0"/>
              <a:t> </a:t>
            </a:r>
            <a:r>
              <a:rPr u="none" spc="-125" dirty="0"/>
              <a:t>of</a:t>
            </a:r>
            <a:r>
              <a:rPr u="none" spc="-170" dirty="0"/>
              <a:t> </a:t>
            </a:r>
            <a:r>
              <a:rPr u="none" spc="-145" dirty="0"/>
              <a:t>Transcripts</a:t>
            </a:r>
            <a:r>
              <a:rPr u="none" spc="-215" dirty="0"/>
              <a:t> </a:t>
            </a:r>
            <a:r>
              <a:rPr u="none" spc="-114" dirty="0"/>
              <a:t>using</a:t>
            </a:r>
            <a:r>
              <a:rPr u="none" spc="-190" dirty="0"/>
              <a:t> </a:t>
            </a:r>
            <a:r>
              <a:rPr u="none" spc="-90" dirty="0"/>
              <a:t>paddle</a:t>
            </a:r>
            <a:r>
              <a:rPr u="none" spc="-175" dirty="0"/>
              <a:t> </a:t>
            </a:r>
            <a:r>
              <a:rPr u="none" spc="-45" dirty="0"/>
              <a:t>OCR</a:t>
            </a:r>
            <a:r>
              <a:rPr u="none" spc="-190" dirty="0"/>
              <a:t> </a:t>
            </a:r>
            <a:r>
              <a:rPr u="none" spc="-50" dirty="0"/>
              <a:t>Tool</a:t>
            </a:r>
          </a:p>
        </p:txBody>
      </p:sp>
      <p:pic>
        <p:nvPicPr>
          <p:cNvPr id="9" name="object 9"/>
          <p:cNvPicPr/>
          <p:nvPr/>
        </p:nvPicPr>
        <p:blipFill>
          <a:blip r:embed="rId3" cstate="print"/>
          <a:stretch>
            <a:fillRect/>
          </a:stretch>
        </p:blipFill>
        <p:spPr>
          <a:xfrm>
            <a:off x="773734" y="1490713"/>
            <a:ext cx="10644505" cy="4535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04775" cy="163195"/>
          </a:xfrm>
          <a:prstGeom prst="rect">
            <a:avLst/>
          </a:prstGeom>
        </p:spPr>
        <p:txBody>
          <a:bodyPr vert="horz" wrap="square" lIns="0" tIns="12700" rIns="0" bIns="0" rtlCol="0">
            <a:spAutoFit/>
          </a:bodyPr>
          <a:lstStyle/>
          <a:p>
            <a:pPr marL="12700">
              <a:lnSpc>
                <a:spcPct val="100000"/>
              </a:lnSpc>
              <a:spcBef>
                <a:spcPts val="100"/>
              </a:spcBef>
            </a:pPr>
            <a:r>
              <a:rPr sz="900" spc="-295" dirty="0">
                <a:solidFill>
                  <a:srgbClr val="FFFFFF"/>
                </a:solidFill>
                <a:latin typeface="Verdana"/>
                <a:cs typeface="Verdana"/>
              </a:rPr>
              <a:t>11</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2667000" y="511809"/>
            <a:ext cx="6629400" cy="505908"/>
          </a:xfrm>
          <a:prstGeom prst="rect">
            <a:avLst/>
          </a:prstGeom>
        </p:spPr>
        <p:txBody>
          <a:bodyPr vert="horz" wrap="square" lIns="0" tIns="13335" rIns="0" bIns="0" rtlCol="0">
            <a:spAutoFit/>
          </a:bodyPr>
          <a:lstStyle/>
          <a:p>
            <a:pPr marL="12700">
              <a:lnSpc>
                <a:spcPct val="100000"/>
              </a:lnSpc>
              <a:spcBef>
                <a:spcPts val="105"/>
              </a:spcBef>
            </a:pPr>
            <a:r>
              <a:rPr u="none" spc="-114" dirty="0"/>
              <a:t>Data</a:t>
            </a:r>
            <a:r>
              <a:rPr u="none" spc="-180" dirty="0"/>
              <a:t> </a:t>
            </a:r>
            <a:r>
              <a:rPr u="none" spc="-114" dirty="0"/>
              <a:t>Preparation</a:t>
            </a:r>
            <a:r>
              <a:rPr lang="en-IN" u="none" spc="-114" dirty="0"/>
              <a:t> and Training</a:t>
            </a:r>
            <a:endParaRPr u="none" spc="-114" dirty="0"/>
          </a:p>
        </p:txBody>
      </p:sp>
      <p:sp>
        <p:nvSpPr>
          <p:cNvPr id="9" name="object 9"/>
          <p:cNvSpPr txBox="1"/>
          <p:nvPr/>
        </p:nvSpPr>
        <p:spPr>
          <a:xfrm>
            <a:off x="463802" y="1233841"/>
            <a:ext cx="10847705" cy="6425477"/>
          </a:xfrm>
          <a:prstGeom prst="rect">
            <a:avLst/>
          </a:prstGeom>
        </p:spPr>
        <p:txBody>
          <a:bodyPr vert="horz" wrap="square" lIns="0" tIns="196215" rIns="0" bIns="0" rtlCol="0">
            <a:spAutoFit/>
          </a:bodyPr>
          <a:lstStyle/>
          <a:p>
            <a:pPr marL="118745" indent="-114300" algn="just">
              <a:lnSpc>
                <a:spcPct val="100000"/>
              </a:lnSpc>
              <a:spcBef>
                <a:spcPts val="1545"/>
              </a:spcBef>
              <a:buSzPct val="95833"/>
              <a:buFont typeface="Arial MT"/>
              <a:buChar char="•"/>
              <a:tabLst>
                <a:tab pos="118745" algn="l"/>
              </a:tabLst>
            </a:pPr>
            <a:r>
              <a:rPr sz="2400" b="1" dirty="0">
                <a:latin typeface="Times New Roman"/>
                <a:cs typeface="Times New Roman"/>
              </a:rPr>
              <a:t>Preparation</a:t>
            </a:r>
            <a:r>
              <a:rPr sz="2400" b="1" spc="-70" dirty="0">
                <a:latin typeface="Times New Roman"/>
                <a:cs typeface="Times New Roman"/>
              </a:rPr>
              <a:t> </a:t>
            </a:r>
            <a:r>
              <a:rPr sz="2400" b="1" spc="-10" dirty="0">
                <a:latin typeface="Times New Roman"/>
                <a:cs typeface="Times New Roman"/>
              </a:rPr>
              <a:t>Steps</a:t>
            </a:r>
            <a:r>
              <a:rPr sz="2400" spc="-10" dirty="0">
                <a:latin typeface="Times New Roman"/>
                <a:cs typeface="Times New Roman"/>
              </a:rPr>
              <a:t>:</a:t>
            </a:r>
            <a:endParaRPr sz="2400" dirty="0">
              <a:latin typeface="Times New Roman"/>
              <a:cs typeface="Times New Roman"/>
            </a:endParaRPr>
          </a:p>
          <a:p>
            <a:pPr marL="756285" lvl="1" indent="-286385" algn="just">
              <a:lnSpc>
                <a:spcPct val="100000"/>
              </a:lnSpc>
              <a:spcBef>
                <a:spcPts val="1440"/>
              </a:spcBef>
              <a:buFont typeface="Arial MT"/>
              <a:buChar char="•"/>
              <a:tabLst>
                <a:tab pos="756285" algn="l"/>
              </a:tabLst>
            </a:pPr>
            <a:r>
              <a:rPr sz="2400" dirty="0">
                <a:latin typeface="Times New Roman"/>
                <a:cs typeface="Times New Roman"/>
              </a:rPr>
              <a:t>Collected</a:t>
            </a:r>
            <a:r>
              <a:rPr sz="2400" spc="-45" dirty="0">
                <a:latin typeface="Times New Roman"/>
                <a:cs typeface="Times New Roman"/>
              </a:rPr>
              <a:t> </a:t>
            </a:r>
            <a:r>
              <a:rPr sz="2400" dirty="0">
                <a:latin typeface="Times New Roman"/>
                <a:cs typeface="Times New Roman"/>
              </a:rPr>
              <a:t>training</a:t>
            </a:r>
            <a:r>
              <a:rPr sz="2400" spc="-50" dirty="0">
                <a:latin typeface="Times New Roman"/>
                <a:cs typeface="Times New Roman"/>
              </a:rPr>
              <a:t> </a:t>
            </a:r>
            <a:r>
              <a:rPr sz="2400" dirty="0">
                <a:latin typeface="Times New Roman"/>
                <a:cs typeface="Times New Roman"/>
              </a:rPr>
              <a:t>data</a:t>
            </a:r>
            <a:r>
              <a:rPr sz="2400" spc="-20" dirty="0">
                <a:latin typeface="Times New Roman"/>
                <a:cs typeface="Times New Roman"/>
              </a:rPr>
              <a:t> </a:t>
            </a:r>
            <a:r>
              <a:rPr sz="2400" dirty="0">
                <a:latin typeface="Times New Roman"/>
                <a:cs typeface="Times New Roman"/>
              </a:rPr>
              <a:t>in</a:t>
            </a:r>
            <a:r>
              <a:rPr sz="2400" spc="-20" dirty="0">
                <a:latin typeface="Times New Roman"/>
                <a:cs typeface="Times New Roman"/>
              </a:rPr>
              <a:t> </a:t>
            </a:r>
            <a:r>
              <a:rPr sz="2400" dirty="0">
                <a:latin typeface="Times New Roman"/>
                <a:cs typeface="Times New Roman"/>
              </a:rPr>
              <a:t>JSON format</a:t>
            </a:r>
            <a:r>
              <a:rPr sz="2400" spc="10" dirty="0">
                <a:latin typeface="Times New Roman"/>
                <a:cs typeface="Times New Roman"/>
              </a:rPr>
              <a:t> </a:t>
            </a:r>
            <a:r>
              <a:rPr sz="2400" spc="-10" dirty="0">
                <a:latin typeface="Times New Roman"/>
                <a:cs typeface="Times New Roman"/>
              </a:rPr>
              <a:t>data</a:t>
            </a:r>
            <a:r>
              <a:rPr lang="en-IN" sz="2400" spc="-10" dirty="0">
                <a:latin typeface="Times New Roman"/>
                <a:cs typeface="Times New Roman"/>
              </a:rPr>
              <a:t> from PPOCRLabel Tool.</a:t>
            </a:r>
            <a:endParaRPr sz="2400" dirty="0">
              <a:latin typeface="Times New Roman"/>
              <a:cs typeface="Times New Roman"/>
            </a:endParaRPr>
          </a:p>
          <a:p>
            <a:pPr marL="756285" lvl="1" indent="-286385" algn="just">
              <a:lnSpc>
                <a:spcPct val="100000"/>
              </a:lnSpc>
              <a:spcBef>
                <a:spcPts val="1440"/>
              </a:spcBef>
              <a:buFont typeface="Arial MT"/>
              <a:buChar char="•"/>
              <a:tabLst>
                <a:tab pos="756285" algn="l"/>
              </a:tabLst>
            </a:pPr>
            <a:r>
              <a:rPr lang="en-IN" sz="2400" dirty="0">
                <a:latin typeface="Times New Roman"/>
                <a:cs typeface="Times New Roman"/>
              </a:rPr>
              <a:t>Performed Training on the Labelled Data using PaddleOCR, PaddlePaddle (GPU version).</a:t>
            </a:r>
            <a:endParaRPr sz="2400" dirty="0">
              <a:latin typeface="Times New Roman"/>
              <a:cs typeface="Times New Roman"/>
            </a:endParaRPr>
          </a:p>
          <a:p>
            <a:pPr marL="347345" indent="-342900" algn="just">
              <a:lnSpc>
                <a:spcPct val="100000"/>
              </a:lnSpc>
              <a:spcBef>
                <a:spcPts val="1445"/>
              </a:spcBef>
              <a:buSzPct val="95833"/>
              <a:buFont typeface="Arial" panose="020B0604020202020204" pitchFamily="34" charset="0"/>
              <a:buChar char="•"/>
              <a:tabLst>
                <a:tab pos="118745" algn="l"/>
              </a:tabLst>
            </a:pPr>
            <a:r>
              <a:rPr sz="2400" b="1" spc="-10" dirty="0">
                <a:latin typeface="Times New Roman"/>
                <a:cs typeface="Times New Roman"/>
              </a:rPr>
              <a:t>Challenges</a:t>
            </a:r>
            <a:r>
              <a:rPr sz="2400" spc="-10" dirty="0">
                <a:latin typeface="Times New Roman"/>
                <a:cs typeface="Times New Roman"/>
              </a:rPr>
              <a:t>:</a:t>
            </a:r>
            <a:endParaRPr sz="2400" dirty="0">
              <a:latin typeface="Times New Roman"/>
              <a:cs typeface="Times New Roman"/>
            </a:endParaRPr>
          </a:p>
          <a:p>
            <a:pPr marL="756285" lvl="1" indent="-286385" algn="just">
              <a:lnSpc>
                <a:spcPct val="100000"/>
              </a:lnSpc>
              <a:spcBef>
                <a:spcPts val="1440"/>
              </a:spcBef>
              <a:buFont typeface="Arial MT"/>
              <a:buChar char="•"/>
              <a:tabLst>
                <a:tab pos="756285" algn="l"/>
              </a:tabLst>
            </a:pPr>
            <a:r>
              <a:rPr sz="2400" dirty="0">
                <a:latin typeface="Times New Roman"/>
                <a:cs typeface="Times New Roman"/>
              </a:rPr>
              <a:t>Handling</a:t>
            </a:r>
            <a:r>
              <a:rPr sz="2400" spc="-30" dirty="0">
                <a:latin typeface="Times New Roman"/>
                <a:cs typeface="Times New Roman"/>
              </a:rPr>
              <a:t> </a:t>
            </a:r>
            <a:r>
              <a:rPr sz="2400" dirty="0">
                <a:latin typeface="Times New Roman"/>
                <a:cs typeface="Times New Roman"/>
              </a:rPr>
              <a:t>noisy</a:t>
            </a:r>
            <a:r>
              <a:rPr sz="2400" spc="-10" dirty="0">
                <a:latin typeface="Times New Roman"/>
                <a:cs typeface="Times New Roman"/>
              </a:rPr>
              <a:t> </a:t>
            </a:r>
            <a:r>
              <a:rPr sz="2400" dirty="0">
                <a:latin typeface="Times New Roman"/>
                <a:cs typeface="Times New Roman"/>
              </a:rPr>
              <a:t>images</a:t>
            </a:r>
            <a:r>
              <a:rPr sz="2400" spc="-5" dirty="0">
                <a:latin typeface="Times New Roman"/>
                <a:cs typeface="Times New Roman"/>
              </a:rPr>
              <a:t> </a:t>
            </a:r>
            <a:r>
              <a:rPr sz="2400" dirty="0">
                <a:latin typeface="Times New Roman"/>
                <a:cs typeface="Times New Roman"/>
              </a:rPr>
              <a:t>with</a:t>
            </a:r>
            <a:r>
              <a:rPr sz="2400" spc="-15" dirty="0">
                <a:latin typeface="Times New Roman"/>
                <a:cs typeface="Times New Roman"/>
              </a:rPr>
              <a:t> </a:t>
            </a:r>
            <a:r>
              <a:rPr sz="2400" dirty="0">
                <a:latin typeface="Times New Roman"/>
                <a:cs typeface="Times New Roman"/>
              </a:rPr>
              <a:t>low </a:t>
            </a:r>
            <a:r>
              <a:rPr sz="2400" spc="-10" dirty="0">
                <a:latin typeface="Times New Roman"/>
                <a:cs typeface="Times New Roman"/>
              </a:rPr>
              <a:t>resolution.</a:t>
            </a:r>
            <a:endParaRPr lang="en-IN" sz="2400" spc="-10" dirty="0">
              <a:latin typeface="Times New Roman"/>
              <a:cs typeface="Times New Roman"/>
            </a:endParaRPr>
          </a:p>
          <a:p>
            <a:pPr marL="469900" lvl="1" algn="just">
              <a:lnSpc>
                <a:spcPct val="100000"/>
              </a:lnSpc>
              <a:spcBef>
                <a:spcPts val="1440"/>
              </a:spcBef>
              <a:tabLst>
                <a:tab pos="756285" algn="l"/>
              </a:tabLst>
            </a:pPr>
            <a:endParaRPr sz="2400" dirty="0">
              <a:latin typeface="Times New Roman"/>
              <a:cs typeface="Times New Roman"/>
            </a:endParaRPr>
          </a:p>
          <a:p>
            <a:pPr marL="4445" algn="just">
              <a:lnSpc>
                <a:spcPct val="100000"/>
              </a:lnSpc>
              <a:spcBef>
                <a:spcPts val="1440"/>
              </a:spcBef>
              <a:buSzPct val="95833"/>
              <a:tabLst>
                <a:tab pos="118745" algn="l"/>
              </a:tabLst>
            </a:pPr>
            <a:r>
              <a:rPr lang="en-IN" sz="2400" b="1" spc="-10" dirty="0">
                <a:solidFill>
                  <a:srgbClr val="0070C0"/>
                </a:solidFill>
                <a:latin typeface="Arial" panose="020B0604020202020204" pitchFamily="34" charset="0"/>
                <a:cs typeface="Arial" panose="020B0604020202020204" pitchFamily="34" charset="0"/>
              </a:rPr>
              <a:t>                                             Phase-I </a:t>
            </a:r>
            <a:r>
              <a:rPr sz="2400" b="1" spc="-10" dirty="0">
                <a:solidFill>
                  <a:srgbClr val="0070C0"/>
                </a:solidFill>
                <a:latin typeface="Arial" panose="020B0604020202020204" pitchFamily="34" charset="0"/>
                <a:cs typeface="Arial" panose="020B0604020202020204" pitchFamily="34" charset="0"/>
              </a:rPr>
              <a:t>Deliverables:</a:t>
            </a:r>
            <a:endParaRPr sz="2400" b="1" dirty="0">
              <a:solidFill>
                <a:srgbClr val="0070C0"/>
              </a:solidFill>
              <a:latin typeface="Arial" panose="020B0604020202020204" pitchFamily="34" charset="0"/>
              <a:cs typeface="Arial" panose="020B0604020202020204" pitchFamily="34" charset="0"/>
            </a:endParaRPr>
          </a:p>
          <a:p>
            <a:pPr marL="756285" lvl="1" indent="-286385" algn="just">
              <a:lnSpc>
                <a:spcPct val="100000"/>
              </a:lnSpc>
              <a:spcBef>
                <a:spcPts val="1440"/>
              </a:spcBef>
              <a:buFont typeface="Arial MT"/>
              <a:buChar char="•"/>
              <a:tabLst>
                <a:tab pos="756285" algn="l"/>
              </a:tabLst>
            </a:pPr>
            <a:r>
              <a:rPr sz="2400" dirty="0">
                <a:latin typeface="Times New Roman"/>
                <a:cs typeface="Times New Roman"/>
              </a:rPr>
              <a:t>A</a:t>
            </a:r>
            <a:r>
              <a:rPr sz="2400" spc="-145" dirty="0">
                <a:latin typeface="Times New Roman"/>
                <a:cs typeface="Times New Roman"/>
              </a:rPr>
              <a:t> </a:t>
            </a:r>
            <a:r>
              <a:rPr sz="2400" dirty="0">
                <a:latin typeface="Times New Roman"/>
                <a:cs typeface="Times New Roman"/>
              </a:rPr>
              <a:t>structured</a:t>
            </a:r>
            <a:r>
              <a:rPr lang="en-IN" sz="2400" dirty="0">
                <a:latin typeface="Times New Roman"/>
                <a:cs typeface="Times New Roman"/>
              </a:rPr>
              <a:t> </a:t>
            </a:r>
            <a:r>
              <a:rPr sz="2400" dirty="0">
                <a:latin typeface="Times New Roman"/>
                <a:cs typeface="Times New Roman"/>
              </a:rPr>
              <a:t>labeled</a:t>
            </a:r>
            <a:r>
              <a:rPr sz="2400" spc="-30" dirty="0">
                <a:latin typeface="Times New Roman"/>
                <a:cs typeface="Times New Roman"/>
              </a:rPr>
              <a:t> </a:t>
            </a:r>
            <a:r>
              <a:rPr sz="2400" dirty="0">
                <a:latin typeface="Times New Roman"/>
                <a:cs typeface="Times New Roman"/>
              </a:rPr>
              <a:t>data</a:t>
            </a:r>
            <a:r>
              <a:rPr sz="2400" spc="-30" dirty="0">
                <a:latin typeface="Times New Roman"/>
                <a:cs typeface="Times New Roman"/>
              </a:rPr>
              <a:t> </a:t>
            </a:r>
            <a:r>
              <a:rPr sz="2400" dirty="0">
                <a:latin typeface="Times New Roman"/>
                <a:cs typeface="Times New Roman"/>
              </a:rPr>
              <a:t>in</a:t>
            </a:r>
            <a:r>
              <a:rPr sz="2400" spc="-25" dirty="0">
                <a:latin typeface="Times New Roman"/>
                <a:cs typeface="Times New Roman"/>
              </a:rPr>
              <a:t> </a:t>
            </a:r>
            <a:r>
              <a:rPr sz="2400" dirty="0">
                <a:latin typeface="Times New Roman"/>
                <a:cs typeface="Times New Roman"/>
              </a:rPr>
              <a:t>JSON</a:t>
            </a:r>
            <a:r>
              <a:rPr sz="2400" spc="-5" dirty="0">
                <a:latin typeface="Times New Roman"/>
                <a:cs typeface="Times New Roman"/>
              </a:rPr>
              <a:t> </a:t>
            </a:r>
            <a:r>
              <a:rPr sz="2400" spc="-10" dirty="0">
                <a:latin typeface="Times New Roman"/>
                <a:cs typeface="Times New Roman"/>
              </a:rPr>
              <a:t>format</a:t>
            </a:r>
            <a:r>
              <a:rPr lang="en-IN" sz="2400" spc="-10" dirty="0">
                <a:latin typeface="Times New Roman"/>
                <a:cs typeface="Times New Roman"/>
              </a:rPr>
              <a:t> from PPOCRLabel tools.</a:t>
            </a:r>
          </a:p>
          <a:p>
            <a:pPr marL="756285" lvl="1" indent="-286385" algn="just">
              <a:lnSpc>
                <a:spcPct val="100000"/>
              </a:lnSpc>
              <a:spcBef>
                <a:spcPts val="1440"/>
              </a:spcBef>
              <a:buFont typeface="Arial MT"/>
              <a:buChar char="•"/>
              <a:tabLst>
                <a:tab pos="756285" algn="l"/>
              </a:tabLst>
            </a:pPr>
            <a:r>
              <a:rPr lang="en-IN" sz="2400" spc="-10" dirty="0">
                <a:latin typeface="Times New Roman"/>
                <a:cs typeface="Times New Roman"/>
              </a:rPr>
              <a:t>Performed Training for the extracted data.</a:t>
            </a:r>
          </a:p>
          <a:p>
            <a:pPr marL="756285" lvl="1" indent="-286385" algn="just">
              <a:lnSpc>
                <a:spcPct val="100000"/>
              </a:lnSpc>
              <a:spcBef>
                <a:spcPts val="1440"/>
              </a:spcBef>
              <a:buFont typeface="Arial MT"/>
              <a:buChar char="•"/>
              <a:tabLst>
                <a:tab pos="756285" algn="l"/>
              </a:tabLst>
            </a:pPr>
            <a:endParaRPr sz="2400" dirty="0">
              <a:latin typeface="Times New Roman"/>
              <a:cs typeface="Times New Roman"/>
            </a:endParaRPr>
          </a:p>
          <a:p>
            <a:pPr marL="756285" lvl="1" indent="-286385" algn="just">
              <a:lnSpc>
                <a:spcPct val="100000"/>
              </a:lnSpc>
              <a:spcBef>
                <a:spcPts val="1445"/>
              </a:spcBef>
              <a:buFont typeface="Arial MT"/>
              <a:buChar char="•"/>
              <a:tabLst>
                <a:tab pos="756285" algn="l"/>
              </a:tabLst>
            </a:pPr>
            <a:endParaRPr sz="24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1783-BCA3-1B24-B23E-08CFF50F5A0E}"/>
              </a:ext>
            </a:extLst>
          </p:cNvPr>
          <p:cNvSpPr>
            <a:spLocks noGrp="1"/>
          </p:cNvSpPr>
          <p:nvPr>
            <p:ph type="title"/>
          </p:nvPr>
        </p:nvSpPr>
        <p:spPr>
          <a:xfrm>
            <a:off x="2819400" y="609600"/>
            <a:ext cx="6237604" cy="548260"/>
          </a:xfrm>
        </p:spPr>
        <p:txBody>
          <a:bodyPr/>
          <a:lstStyle/>
          <a:p>
            <a:r>
              <a:rPr lang="en-IN" u="none" dirty="0"/>
              <a:t>Data Preparation Outputs</a:t>
            </a:r>
            <a:endParaRPr lang="en-US" u="none" dirty="0"/>
          </a:p>
        </p:txBody>
      </p:sp>
      <p:pic>
        <p:nvPicPr>
          <p:cNvPr id="6" name="Picture 5">
            <a:extLst>
              <a:ext uri="{FF2B5EF4-FFF2-40B4-BE49-F238E27FC236}">
                <a16:creationId xmlns:a16="http://schemas.microsoft.com/office/drawing/2014/main" id="{DD812F32-9D03-7D3E-FFBB-FB77C44AE753}"/>
              </a:ext>
            </a:extLst>
          </p:cNvPr>
          <p:cNvPicPr>
            <a:picLocks noChangeAspect="1"/>
          </p:cNvPicPr>
          <p:nvPr/>
        </p:nvPicPr>
        <p:blipFill>
          <a:blip r:embed="rId2"/>
          <a:stretch>
            <a:fillRect/>
          </a:stretch>
        </p:blipFill>
        <p:spPr>
          <a:xfrm>
            <a:off x="533400" y="1371600"/>
            <a:ext cx="6083613" cy="501676"/>
          </a:xfrm>
          <a:prstGeom prst="rect">
            <a:avLst/>
          </a:prstGeom>
        </p:spPr>
      </p:pic>
      <p:pic>
        <p:nvPicPr>
          <p:cNvPr id="8" name="Picture 7">
            <a:extLst>
              <a:ext uri="{FF2B5EF4-FFF2-40B4-BE49-F238E27FC236}">
                <a16:creationId xmlns:a16="http://schemas.microsoft.com/office/drawing/2014/main" id="{75851AD2-088D-C5BE-1A25-DC93DB4D05EA}"/>
              </a:ext>
            </a:extLst>
          </p:cNvPr>
          <p:cNvPicPr>
            <a:picLocks noChangeAspect="1"/>
          </p:cNvPicPr>
          <p:nvPr/>
        </p:nvPicPr>
        <p:blipFill>
          <a:blip r:embed="rId3"/>
          <a:stretch>
            <a:fillRect/>
          </a:stretch>
        </p:blipFill>
        <p:spPr>
          <a:xfrm>
            <a:off x="6934200" y="1285870"/>
            <a:ext cx="3511730" cy="673135"/>
          </a:xfrm>
          <a:prstGeom prst="rect">
            <a:avLst/>
          </a:prstGeom>
        </p:spPr>
      </p:pic>
      <p:pic>
        <p:nvPicPr>
          <p:cNvPr id="10" name="Picture 9">
            <a:extLst>
              <a:ext uri="{FF2B5EF4-FFF2-40B4-BE49-F238E27FC236}">
                <a16:creationId xmlns:a16="http://schemas.microsoft.com/office/drawing/2014/main" id="{43BE46B3-A6EF-8C9B-C9B1-25D75FB9FD29}"/>
              </a:ext>
            </a:extLst>
          </p:cNvPr>
          <p:cNvPicPr>
            <a:picLocks noChangeAspect="1"/>
          </p:cNvPicPr>
          <p:nvPr/>
        </p:nvPicPr>
        <p:blipFill>
          <a:blip r:embed="rId4"/>
          <a:stretch>
            <a:fillRect/>
          </a:stretch>
        </p:blipFill>
        <p:spPr>
          <a:xfrm>
            <a:off x="3048000" y="2638384"/>
            <a:ext cx="6293173" cy="304816"/>
          </a:xfrm>
          <a:prstGeom prst="rect">
            <a:avLst/>
          </a:prstGeom>
        </p:spPr>
      </p:pic>
      <p:pic>
        <p:nvPicPr>
          <p:cNvPr id="12" name="Picture 11">
            <a:extLst>
              <a:ext uri="{FF2B5EF4-FFF2-40B4-BE49-F238E27FC236}">
                <a16:creationId xmlns:a16="http://schemas.microsoft.com/office/drawing/2014/main" id="{EB8E9CD7-1BDD-8939-C034-2A91F080704E}"/>
              </a:ext>
            </a:extLst>
          </p:cNvPr>
          <p:cNvPicPr>
            <a:picLocks noChangeAspect="1"/>
          </p:cNvPicPr>
          <p:nvPr/>
        </p:nvPicPr>
        <p:blipFill>
          <a:blip r:embed="rId5"/>
          <a:stretch>
            <a:fillRect/>
          </a:stretch>
        </p:blipFill>
        <p:spPr>
          <a:xfrm>
            <a:off x="533400" y="3622580"/>
            <a:ext cx="11036867" cy="1949550"/>
          </a:xfrm>
          <a:prstGeom prst="rect">
            <a:avLst/>
          </a:prstGeom>
        </p:spPr>
      </p:pic>
    </p:spTree>
    <p:extLst>
      <p:ext uri="{BB962C8B-B14F-4D97-AF65-F5344CB8AC3E}">
        <p14:creationId xmlns:p14="http://schemas.microsoft.com/office/powerpoint/2010/main" val="143296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439" y="127381"/>
            <a:ext cx="125095" cy="162560"/>
          </a:xfrm>
          <a:prstGeom prst="rect">
            <a:avLst/>
          </a:prstGeom>
        </p:spPr>
        <p:txBody>
          <a:bodyPr vert="horz" wrap="square" lIns="0" tIns="12700" rIns="0" bIns="0" rtlCol="0">
            <a:spAutoFit/>
          </a:bodyPr>
          <a:lstStyle/>
          <a:p>
            <a:pPr marL="12700">
              <a:lnSpc>
                <a:spcPct val="100000"/>
              </a:lnSpc>
              <a:spcBef>
                <a:spcPts val="100"/>
              </a:spcBef>
            </a:pPr>
            <a:r>
              <a:rPr sz="900" spc="-185" dirty="0">
                <a:solidFill>
                  <a:srgbClr val="FFFFFF"/>
                </a:solidFill>
                <a:latin typeface="Verdana"/>
                <a:cs typeface="Verdana"/>
              </a:rPr>
              <a:t>13</a:t>
            </a:r>
            <a:endParaRPr sz="900">
              <a:latin typeface="Verdana"/>
              <a:cs typeface="Verdana"/>
            </a:endParaRPr>
          </a:p>
        </p:txBody>
      </p:sp>
      <p:sp>
        <p:nvSpPr>
          <p:cNvPr id="3" name="object 3"/>
          <p:cNvSpPr txBox="1"/>
          <p:nvPr/>
        </p:nvSpPr>
        <p:spPr>
          <a:xfrm>
            <a:off x="9483090" y="127381"/>
            <a:ext cx="1834514" cy="162560"/>
          </a:xfrm>
          <a:prstGeom prst="rect">
            <a:avLst/>
          </a:prstGeom>
        </p:spPr>
        <p:txBody>
          <a:bodyPr vert="horz" wrap="square" lIns="0" tIns="12700" rIns="0" bIns="0" rtlCol="0">
            <a:spAutoFit/>
          </a:bodyPr>
          <a:lstStyle/>
          <a:p>
            <a:pPr marL="127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55" dirty="0">
                <a:solidFill>
                  <a:srgbClr val="FFFFFF"/>
                </a:solidFill>
                <a:latin typeface="Verdana"/>
                <a:cs typeface="Verdana"/>
              </a:rPr>
              <a:t>2</a:t>
            </a:r>
            <a:r>
              <a:rPr sz="900" spc="25" dirty="0">
                <a:solidFill>
                  <a:srgbClr val="FFFFFF"/>
                </a:solidFill>
                <a:latin typeface="Verdana"/>
                <a:cs typeface="Verdana"/>
              </a:rPr>
              <a:t>0</a:t>
            </a:r>
            <a:r>
              <a:rPr sz="900" spc="-55" dirty="0">
                <a:solidFill>
                  <a:srgbClr val="FFFFFF"/>
                </a:solidFill>
                <a:latin typeface="Verdana"/>
                <a:cs typeface="Verdana"/>
              </a:rPr>
              <a:t>2</a:t>
            </a:r>
            <a:r>
              <a:rPr sz="900" spc="-70" dirty="0">
                <a:solidFill>
                  <a:srgbClr val="FFFFFF"/>
                </a:solidFill>
                <a:latin typeface="Verdana"/>
                <a:cs typeface="Verdana"/>
              </a:rPr>
              <a:t>3</a:t>
            </a:r>
            <a:r>
              <a:rPr sz="900" spc="-145" dirty="0">
                <a:solidFill>
                  <a:srgbClr val="FFFFFF"/>
                </a:solidFill>
                <a:latin typeface="Verdana"/>
                <a:cs typeface="Verdana"/>
              </a:rPr>
              <a:t> </a:t>
            </a:r>
            <a:r>
              <a:rPr sz="900" spc="90" dirty="0">
                <a:solidFill>
                  <a:srgbClr val="FFFFFF"/>
                </a:solidFill>
                <a:latin typeface="Verdana"/>
                <a:cs typeface="Verdana"/>
              </a:rPr>
              <a:t>U</a:t>
            </a:r>
            <a:r>
              <a:rPr sz="900" spc="25" dirty="0">
                <a:solidFill>
                  <a:srgbClr val="FFFFFF"/>
                </a:solidFill>
                <a:latin typeface="Verdana"/>
                <a:cs typeface="Verdana"/>
              </a:rPr>
              <a:t>n</a:t>
            </a:r>
            <a:r>
              <a:rPr sz="900" spc="-25" dirty="0">
                <a:solidFill>
                  <a:srgbClr val="FFFFFF"/>
                </a:solidFill>
                <a:latin typeface="Verdana"/>
                <a:cs typeface="Verdana"/>
              </a:rPr>
              <a:t>i</a:t>
            </a:r>
            <a:r>
              <a:rPr sz="900" spc="-90" dirty="0">
                <a:solidFill>
                  <a:srgbClr val="FFFFFF"/>
                </a:solidFill>
                <a:latin typeface="Verdana"/>
                <a:cs typeface="Verdana"/>
              </a:rPr>
              <a:t>v</a:t>
            </a:r>
            <a:r>
              <a:rPr sz="900" spc="60" dirty="0">
                <a:solidFill>
                  <a:srgbClr val="FFFFFF"/>
                </a:solidFill>
                <a:latin typeface="Verdana"/>
                <a:cs typeface="Verdana"/>
              </a:rPr>
              <a:t>e</a:t>
            </a:r>
            <a:r>
              <a:rPr sz="900" spc="-85" dirty="0">
                <a:solidFill>
                  <a:srgbClr val="FFFFFF"/>
                </a:solidFill>
                <a:latin typeface="Verdana"/>
                <a:cs typeface="Verdana"/>
              </a:rPr>
              <a:t>r</a:t>
            </a:r>
            <a:r>
              <a:rPr sz="900" spc="-25" dirty="0">
                <a:solidFill>
                  <a:srgbClr val="FFFFFF"/>
                </a:solidFill>
                <a:latin typeface="Verdana"/>
                <a:cs typeface="Verdana"/>
              </a:rPr>
              <a:t>si</a:t>
            </a:r>
            <a:r>
              <a:rPr sz="900" spc="15" dirty="0">
                <a:solidFill>
                  <a:srgbClr val="FFFFFF"/>
                </a:solidFill>
                <a:latin typeface="Verdana"/>
                <a:cs typeface="Verdana"/>
              </a:rPr>
              <a:t>t</a:t>
            </a:r>
            <a:r>
              <a:rPr sz="900" spc="-60" dirty="0">
                <a:solidFill>
                  <a:srgbClr val="FFFFFF"/>
                </a:solidFill>
                <a:latin typeface="Verdana"/>
                <a:cs typeface="Verdana"/>
              </a:rPr>
              <a:t>y</a:t>
            </a:r>
            <a:r>
              <a:rPr sz="900" spc="-120" dirty="0">
                <a:solidFill>
                  <a:srgbClr val="FFFFFF"/>
                </a:solidFill>
                <a:latin typeface="Verdana"/>
                <a:cs typeface="Verdana"/>
              </a:rPr>
              <a:t> </a:t>
            </a:r>
            <a:r>
              <a:rPr sz="900" spc="50" dirty="0">
                <a:solidFill>
                  <a:srgbClr val="FFFFFF"/>
                </a:solidFill>
                <a:latin typeface="Verdana"/>
                <a:cs typeface="Verdana"/>
              </a:rPr>
              <a:t>o</a:t>
            </a:r>
            <a:r>
              <a:rPr sz="900" spc="-25" dirty="0">
                <a:solidFill>
                  <a:srgbClr val="FFFFFF"/>
                </a:solidFill>
                <a:latin typeface="Verdana"/>
                <a:cs typeface="Verdana"/>
              </a:rPr>
              <a:t>f</a:t>
            </a:r>
            <a:r>
              <a:rPr sz="900" spc="-90" dirty="0">
                <a:solidFill>
                  <a:srgbClr val="FFFFFF"/>
                </a:solidFill>
                <a:latin typeface="Verdana"/>
                <a:cs typeface="Verdana"/>
              </a:rPr>
              <a:t> </a:t>
            </a:r>
            <a:r>
              <a:rPr sz="900" spc="70" dirty="0">
                <a:solidFill>
                  <a:srgbClr val="FFFFFF"/>
                </a:solidFill>
                <a:latin typeface="Verdana"/>
                <a:cs typeface="Verdana"/>
              </a:rPr>
              <a:t>N</a:t>
            </a:r>
            <a:r>
              <a:rPr sz="900" spc="-15" dirty="0">
                <a:solidFill>
                  <a:srgbClr val="FFFFFF"/>
                </a:solidFill>
                <a:latin typeface="Verdana"/>
                <a:cs typeface="Verdana"/>
              </a:rPr>
              <a:t>e</a:t>
            </a:r>
            <a:r>
              <a:rPr sz="900" spc="35" dirty="0">
                <a:solidFill>
                  <a:srgbClr val="FFFFFF"/>
                </a:solidFill>
                <a:latin typeface="Verdana"/>
                <a:cs typeface="Verdana"/>
              </a:rPr>
              <a:t>w</a:t>
            </a:r>
            <a:r>
              <a:rPr sz="900" spc="-45" dirty="0">
                <a:solidFill>
                  <a:srgbClr val="FFFFFF"/>
                </a:solidFill>
                <a:latin typeface="Verdana"/>
                <a:cs typeface="Verdana"/>
              </a:rPr>
              <a:t> </a:t>
            </a:r>
            <a:r>
              <a:rPr sz="900" spc="-5" dirty="0">
                <a:solidFill>
                  <a:srgbClr val="FFFFFF"/>
                </a:solidFill>
                <a:latin typeface="Verdana"/>
                <a:cs typeface="Verdana"/>
              </a:rPr>
              <a:t>H</a:t>
            </a:r>
            <a:r>
              <a:rPr sz="900" spc="-40" dirty="0">
                <a:solidFill>
                  <a:srgbClr val="FFFFFF"/>
                </a:solidFill>
                <a:latin typeface="Verdana"/>
                <a:cs typeface="Verdana"/>
              </a:rPr>
              <a:t>a</a:t>
            </a:r>
            <a:r>
              <a:rPr sz="900" spc="5" dirty="0">
                <a:solidFill>
                  <a:srgbClr val="FFFFFF"/>
                </a:solidFill>
                <a:latin typeface="Verdana"/>
                <a:cs typeface="Verdana"/>
              </a:rPr>
              <a:t>v</a:t>
            </a:r>
            <a:r>
              <a:rPr sz="900" spc="-15" dirty="0">
                <a:solidFill>
                  <a:srgbClr val="FFFFFF"/>
                </a:solidFill>
                <a:latin typeface="Verdana"/>
                <a:cs typeface="Verdana"/>
              </a:rPr>
              <a:t>e</a:t>
            </a:r>
            <a:r>
              <a:rPr sz="900" spc="35" dirty="0">
                <a:solidFill>
                  <a:srgbClr val="FFFFFF"/>
                </a:solidFill>
                <a:latin typeface="Verdana"/>
                <a:cs typeface="Verdana"/>
              </a:rPr>
              <a:t>n</a:t>
            </a:r>
            <a:endParaRPr sz="900">
              <a:latin typeface="Verdana"/>
              <a:cs typeface="Verdana"/>
            </a:endParaRPr>
          </a:p>
        </p:txBody>
      </p:sp>
      <p:grpSp>
        <p:nvGrpSpPr>
          <p:cNvPr id="4" name="object 4"/>
          <p:cNvGrpSpPr/>
          <p:nvPr/>
        </p:nvGrpSpPr>
        <p:grpSpPr>
          <a:xfrm>
            <a:off x="0" y="109601"/>
            <a:ext cx="12192000" cy="376555"/>
            <a:chOff x="0" y="109601"/>
            <a:chExt cx="12192000" cy="376555"/>
          </a:xfrm>
        </p:grpSpPr>
        <p:sp>
          <p:nvSpPr>
            <p:cNvPr id="5" name="object 5"/>
            <p:cNvSpPr/>
            <p:nvPr/>
          </p:nvSpPr>
          <p:spPr>
            <a:xfrm>
              <a:off x="11472926" y="109601"/>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8150"/>
              <a:ext cx="12192000" cy="47625"/>
            </a:xfrm>
            <a:custGeom>
              <a:avLst/>
              <a:gdLst/>
              <a:ahLst/>
              <a:cxnLst/>
              <a:rect l="l" t="t" r="r" b="b"/>
              <a:pathLst>
                <a:path w="12192000" h="47625">
                  <a:moveTo>
                    <a:pt x="12192000" y="0"/>
                  </a:moveTo>
                  <a:lnTo>
                    <a:pt x="0" y="0"/>
                  </a:lnTo>
                  <a:lnTo>
                    <a:pt x="0" y="47625"/>
                  </a:lnTo>
                  <a:lnTo>
                    <a:pt x="12192000" y="47625"/>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1659" y="126167"/>
              <a:ext cx="1767683" cy="186054"/>
            </a:xfrm>
            <a:prstGeom prst="rect">
              <a:avLst/>
            </a:prstGeom>
          </p:spPr>
        </p:pic>
      </p:grpSp>
      <p:sp>
        <p:nvSpPr>
          <p:cNvPr id="8" name="object 8"/>
          <p:cNvSpPr txBox="1"/>
          <p:nvPr/>
        </p:nvSpPr>
        <p:spPr>
          <a:xfrm>
            <a:off x="324502" y="1367225"/>
            <a:ext cx="7009748" cy="5444439"/>
          </a:xfrm>
          <a:prstGeom prst="rect">
            <a:avLst/>
          </a:prstGeom>
        </p:spPr>
        <p:txBody>
          <a:bodyPr vert="horz" wrap="square" lIns="0" tIns="111125" rIns="0" bIns="0" rtlCol="0">
            <a:spAutoFit/>
          </a:bodyPr>
          <a:lstStyle/>
          <a:p>
            <a:pPr marL="5080" algn="l">
              <a:spcBef>
                <a:spcPts val="1540"/>
              </a:spcBef>
              <a:buSzPct val="95833"/>
              <a:tabLst>
                <a:tab pos="119380" algn="l"/>
              </a:tabLst>
            </a:pPr>
            <a:r>
              <a:rPr lang="en-US" sz="2200" b="1" spc="-10" dirty="0">
                <a:latin typeface="Times New Roman"/>
                <a:cs typeface="Times New Roman"/>
              </a:rPr>
              <a:t>Models Built: </a:t>
            </a:r>
          </a:p>
          <a:p>
            <a:pPr marL="119380" indent="-114300" algn="l">
              <a:spcBef>
                <a:spcPts val="1540"/>
              </a:spcBef>
              <a:buSzPct val="95833"/>
              <a:buFont typeface="Arial MT"/>
              <a:buChar char="•"/>
              <a:tabLst>
                <a:tab pos="119380" algn="l"/>
              </a:tabLst>
            </a:pPr>
            <a:r>
              <a:rPr lang="en-US" sz="2200" spc="-10" dirty="0">
                <a:latin typeface="Times New Roman"/>
                <a:cs typeface="Times New Roman"/>
              </a:rPr>
              <a:t>Fine-tuned PaddleOCR for text recognition and table detection.</a:t>
            </a:r>
          </a:p>
          <a:p>
            <a:pPr marL="119380" indent="-114300" algn="l">
              <a:spcBef>
                <a:spcPts val="1540"/>
              </a:spcBef>
              <a:buSzPct val="95833"/>
              <a:buFont typeface="Arial MT"/>
              <a:buChar char="•"/>
              <a:tabLst>
                <a:tab pos="119380" algn="l"/>
              </a:tabLst>
            </a:pPr>
            <a:r>
              <a:rPr lang="en-US" sz="2200" spc="-10" dirty="0">
                <a:latin typeface="Times New Roman"/>
                <a:cs typeface="Times New Roman"/>
              </a:rPr>
              <a:t>Integrated super-resolution for the noisy images for enhanced OCR accuracy.</a:t>
            </a:r>
          </a:p>
          <a:p>
            <a:pPr marL="5080" algn="l">
              <a:spcBef>
                <a:spcPts val="1540"/>
              </a:spcBef>
              <a:buSzPct val="95833"/>
              <a:tabLst>
                <a:tab pos="119380" algn="l"/>
              </a:tabLst>
            </a:pPr>
            <a:r>
              <a:rPr lang="en-US" sz="2200" b="1" spc="-10" dirty="0">
                <a:latin typeface="Times New Roman"/>
                <a:cs typeface="Times New Roman"/>
              </a:rPr>
              <a:t>Training Process:</a:t>
            </a:r>
          </a:p>
          <a:p>
            <a:pPr marL="347980" indent="-342900" algn="l">
              <a:spcBef>
                <a:spcPts val="1540"/>
              </a:spcBef>
              <a:buSzPct val="95833"/>
              <a:buFont typeface="Arial" panose="020B0604020202020204" pitchFamily="34" charset="0"/>
              <a:buChar char="•"/>
              <a:tabLst>
                <a:tab pos="119380" algn="l"/>
              </a:tabLst>
            </a:pPr>
            <a:r>
              <a:rPr lang="en-US" sz="2200" spc="-10" dirty="0">
                <a:latin typeface="Times New Roman"/>
                <a:cs typeface="Times New Roman"/>
              </a:rPr>
              <a:t>Preprocessed, split datasets, and fine-tuned hyperparameters.</a:t>
            </a:r>
          </a:p>
          <a:p>
            <a:pPr marL="5080" algn="l">
              <a:spcBef>
                <a:spcPts val="1540"/>
              </a:spcBef>
              <a:buSzPct val="95833"/>
              <a:tabLst>
                <a:tab pos="119380" algn="l"/>
              </a:tabLst>
            </a:pPr>
            <a:r>
              <a:rPr lang="en-US" sz="2200" b="1" spc="-10" dirty="0">
                <a:latin typeface="Times New Roman"/>
                <a:cs typeface="Times New Roman"/>
              </a:rPr>
              <a:t>Model Assessment:</a:t>
            </a:r>
          </a:p>
          <a:p>
            <a:pPr marL="347980" indent="-342900" algn="l">
              <a:spcBef>
                <a:spcPts val="1540"/>
              </a:spcBef>
              <a:buSzPct val="95833"/>
              <a:buFont typeface="Arial" panose="020B0604020202020204" pitchFamily="34" charset="0"/>
              <a:buChar char="•"/>
              <a:tabLst>
                <a:tab pos="119380" algn="l"/>
              </a:tabLst>
            </a:pPr>
            <a:r>
              <a:rPr lang="en-US" sz="2200" spc="-10" dirty="0">
                <a:latin typeface="Times New Roman"/>
                <a:cs typeface="Times New Roman"/>
              </a:rPr>
              <a:t>Achieved high precision, recall, and F1-scores with robust evaluation..</a:t>
            </a:r>
            <a:endParaRPr lang="en-US" sz="2200" dirty="0">
              <a:latin typeface="Times New Roman"/>
              <a:cs typeface="Times New Roman"/>
            </a:endParaRPr>
          </a:p>
          <a:p>
            <a:pPr marL="12700" algn="l">
              <a:lnSpc>
                <a:spcPct val="100000"/>
              </a:lnSpc>
              <a:spcBef>
                <a:spcPts val="875"/>
              </a:spcBef>
            </a:pPr>
            <a:endParaRPr lang="en-US" sz="2200" dirty="0">
              <a:latin typeface="Calibri"/>
              <a:cs typeface="Calibri"/>
            </a:endParaRPr>
          </a:p>
        </p:txBody>
      </p:sp>
      <p:pic>
        <p:nvPicPr>
          <p:cNvPr id="9" name="object 9"/>
          <p:cNvPicPr/>
          <p:nvPr/>
        </p:nvPicPr>
        <p:blipFill>
          <a:blip r:embed="rId3" cstate="print"/>
          <a:stretch>
            <a:fillRect/>
          </a:stretch>
        </p:blipFill>
        <p:spPr>
          <a:xfrm>
            <a:off x="7334250" y="1295400"/>
            <a:ext cx="4857750" cy="4695825"/>
          </a:xfrm>
          <a:prstGeom prst="rect">
            <a:avLst/>
          </a:prstGeom>
        </p:spPr>
      </p:pic>
      <p:sp>
        <p:nvSpPr>
          <p:cNvPr id="10" name="object 10"/>
          <p:cNvSpPr txBox="1">
            <a:spLocks noGrp="1"/>
          </p:cNvSpPr>
          <p:nvPr>
            <p:ph type="title"/>
          </p:nvPr>
        </p:nvSpPr>
        <p:spPr>
          <a:xfrm>
            <a:off x="292417" y="669924"/>
            <a:ext cx="3658870" cy="509114"/>
          </a:xfrm>
          <a:prstGeom prst="rect">
            <a:avLst/>
          </a:prstGeom>
        </p:spPr>
        <p:txBody>
          <a:bodyPr vert="horz" wrap="square" lIns="0" tIns="16510" rIns="0" bIns="0" rtlCol="0">
            <a:spAutoFit/>
          </a:bodyPr>
          <a:lstStyle/>
          <a:p>
            <a:pPr marL="12700">
              <a:lnSpc>
                <a:spcPct val="100000"/>
              </a:lnSpc>
              <a:spcBef>
                <a:spcPts val="130"/>
              </a:spcBef>
            </a:pPr>
            <a:r>
              <a:rPr lang="en-IN" sz="3200" u="none" dirty="0">
                <a:latin typeface="Verdana"/>
                <a:cs typeface="Verdana"/>
              </a:rPr>
              <a:t>Built Model</a:t>
            </a:r>
            <a:endParaRPr sz="3200" u="none" dirty="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28270" cy="163195"/>
          </a:xfrm>
          <a:prstGeom prst="rect">
            <a:avLst/>
          </a:prstGeom>
        </p:spPr>
        <p:txBody>
          <a:bodyPr vert="horz" wrap="square" lIns="0" tIns="12700" rIns="0" bIns="0" rtlCol="0">
            <a:spAutoFit/>
          </a:bodyPr>
          <a:lstStyle/>
          <a:p>
            <a:pPr marL="12700">
              <a:lnSpc>
                <a:spcPct val="100000"/>
              </a:lnSpc>
              <a:spcBef>
                <a:spcPts val="100"/>
              </a:spcBef>
            </a:pPr>
            <a:r>
              <a:rPr sz="900" spc="-145" dirty="0">
                <a:solidFill>
                  <a:srgbClr val="FFFFFF"/>
                </a:solidFill>
                <a:latin typeface="Verdana"/>
                <a:cs typeface="Verdana"/>
              </a:rPr>
              <a:t>13</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pic>
        <p:nvPicPr>
          <p:cNvPr id="11" name="Picture 10">
            <a:extLst>
              <a:ext uri="{FF2B5EF4-FFF2-40B4-BE49-F238E27FC236}">
                <a16:creationId xmlns:a16="http://schemas.microsoft.com/office/drawing/2014/main" id="{07F42CE2-72C4-6C3E-19FC-43974451357D}"/>
              </a:ext>
            </a:extLst>
          </p:cNvPr>
          <p:cNvPicPr>
            <a:picLocks noChangeAspect="1"/>
          </p:cNvPicPr>
          <p:nvPr/>
        </p:nvPicPr>
        <p:blipFill>
          <a:blip r:embed="rId3"/>
          <a:stretch>
            <a:fillRect/>
          </a:stretch>
        </p:blipFill>
        <p:spPr>
          <a:xfrm>
            <a:off x="457200" y="1066800"/>
            <a:ext cx="3124200" cy="2621280"/>
          </a:xfrm>
          <a:prstGeom prst="rect">
            <a:avLst/>
          </a:prstGeom>
        </p:spPr>
      </p:pic>
      <p:pic>
        <p:nvPicPr>
          <p:cNvPr id="13" name="Picture 12">
            <a:extLst>
              <a:ext uri="{FF2B5EF4-FFF2-40B4-BE49-F238E27FC236}">
                <a16:creationId xmlns:a16="http://schemas.microsoft.com/office/drawing/2014/main" id="{186CCBFE-8C97-6DB4-228D-76560C1286FD}"/>
              </a:ext>
            </a:extLst>
          </p:cNvPr>
          <p:cNvPicPr>
            <a:picLocks noChangeAspect="1"/>
          </p:cNvPicPr>
          <p:nvPr/>
        </p:nvPicPr>
        <p:blipFill>
          <a:blip r:embed="rId4"/>
          <a:stretch>
            <a:fillRect/>
          </a:stretch>
        </p:blipFill>
        <p:spPr>
          <a:xfrm>
            <a:off x="4114800" y="1066800"/>
            <a:ext cx="6864703" cy="1073205"/>
          </a:xfrm>
          <a:prstGeom prst="rect">
            <a:avLst/>
          </a:prstGeom>
        </p:spPr>
      </p:pic>
      <p:pic>
        <p:nvPicPr>
          <p:cNvPr id="15" name="Picture 14">
            <a:extLst>
              <a:ext uri="{FF2B5EF4-FFF2-40B4-BE49-F238E27FC236}">
                <a16:creationId xmlns:a16="http://schemas.microsoft.com/office/drawing/2014/main" id="{36FDC783-D44D-D704-32A7-988E7CD232A7}"/>
              </a:ext>
            </a:extLst>
          </p:cNvPr>
          <p:cNvPicPr>
            <a:picLocks noChangeAspect="1"/>
          </p:cNvPicPr>
          <p:nvPr/>
        </p:nvPicPr>
        <p:blipFill>
          <a:blip r:embed="rId5"/>
          <a:stretch>
            <a:fillRect/>
          </a:stretch>
        </p:blipFill>
        <p:spPr>
          <a:xfrm>
            <a:off x="4179870" y="2805385"/>
            <a:ext cx="7112366" cy="882695"/>
          </a:xfrm>
          <a:prstGeom prst="rect">
            <a:avLst/>
          </a:prstGeom>
        </p:spPr>
      </p:pic>
      <p:pic>
        <p:nvPicPr>
          <p:cNvPr id="17" name="Picture 16">
            <a:extLst>
              <a:ext uri="{FF2B5EF4-FFF2-40B4-BE49-F238E27FC236}">
                <a16:creationId xmlns:a16="http://schemas.microsoft.com/office/drawing/2014/main" id="{5855CA1B-CDF1-FD0F-E542-938DDA00A7CD}"/>
              </a:ext>
            </a:extLst>
          </p:cNvPr>
          <p:cNvPicPr>
            <a:picLocks noChangeAspect="1"/>
          </p:cNvPicPr>
          <p:nvPr/>
        </p:nvPicPr>
        <p:blipFill>
          <a:blip r:embed="rId6"/>
          <a:stretch>
            <a:fillRect/>
          </a:stretch>
        </p:blipFill>
        <p:spPr>
          <a:xfrm>
            <a:off x="457200" y="4015742"/>
            <a:ext cx="10516140" cy="2406774"/>
          </a:xfrm>
          <a:prstGeom prst="rect">
            <a:avLst/>
          </a:prstGeom>
        </p:spPr>
      </p:pic>
      <p:sp>
        <p:nvSpPr>
          <p:cNvPr id="19" name="TextBox 18">
            <a:extLst>
              <a:ext uri="{FF2B5EF4-FFF2-40B4-BE49-F238E27FC236}">
                <a16:creationId xmlns:a16="http://schemas.microsoft.com/office/drawing/2014/main" id="{6F202B8E-214E-86E9-C1FB-38788F3F7E18}"/>
              </a:ext>
            </a:extLst>
          </p:cNvPr>
          <p:cNvSpPr txBox="1"/>
          <p:nvPr/>
        </p:nvSpPr>
        <p:spPr>
          <a:xfrm>
            <a:off x="420384" y="544396"/>
            <a:ext cx="6097712" cy="369332"/>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OCR model accuracy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3A852B2-C296-C92E-C080-46CAA6C24B0B}"/>
              </a:ext>
            </a:extLst>
          </p:cNvPr>
          <p:cNvGraphicFramePr/>
          <p:nvPr>
            <p:extLst>
              <p:ext uri="{D42A27DB-BD31-4B8C-83A1-F6EECF244321}">
                <p14:modId xmlns:p14="http://schemas.microsoft.com/office/powerpoint/2010/main" val="2778506106"/>
              </p:ext>
            </p:extLst>
          </p:nvPr>
        </p:nvGraphicFramePr>
        <p:xfrm>
          <a:off x="-990600" y="762000"/>
          <a:ext cx="81534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8" name="Picture 6" descr="The Four-Step Process for Redesigning Work">
            <a:extLst>
              <a:ext uri="{FF2B5EF4-FFF2-40B4-BE49-F238E27FC236}">
                <a16:creationId xmlns:a16="http://schemas.microsoft.com/office/drawing/2014/main" id="{C5B90C19-DDE3-7AF0-EC97-87C892514A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1440656"/>
            <a:ext cx="4343400" cy="404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87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39700" cy="163195"/>
          </a:xfrm>
          <a:prstGeom prst="rect">
            <a:avLst/>
          </a:prstGeom>
        </p:spPr>
        <p:txBody>
          <a:bodyPr vert="horz" wrap="square" lIns="0" tIns="12700" rIns="0" bIns="0" rtlCol="0">
            <a:spAutoFit/>
          </a:bodyPr>
          <a:lstStyle/>
          <a:p>
            <a:pPr marL="12700">
              <a:lnSpc>
                <a:spcPct val="100000"/>
              </a:lnSpc>
              <a:spcBef>
                <a:spcPts val="100"/>
              </a:spcBef>
            </a:pPr>
            <a:r>
              <a:rPr sz="900" spc="-100" dirty="0">
                <a:solidFill>
                  <a:srgbClr val="FFFFFF"/>
                </a:solidFill>
                <a:latin typeface="Verdana"/>
                <a:cs typeface="Verdana"/>
              </a:rPr>
              <a:t>14</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5015233" y="683788"/>
            <a:ext cx="2293620" cy="513715"/>
          </a:xfrm>
          <a:prstGeom prst="rect">
            <a:avLst/>
          </a:prstGeom>
        </p:spPr>
        <p:txBody>
          <a:bodyPr vert="horz" wrap="square" lIns="0" tIns="13335" rIns="0" bIns="0" rtlCol="0">
            <a:spAutoFit/>
          </a:bodyPr>
          <a:lstStyle/>
          <a:p>
            <a:pPr marL="12700">
              <a:lnSpc>
                <a:spcPct val="100000"/>
              </a:lnSpc>
              <a:spcBef>
                <a:spcPts val="105"/>
              </a:spcBef>
            </a:pPr>
            <a:r>
              <a:rPr u="none" spc="-110" dirty="0"/>
              <a:t>Evaluation</a:t>
            </a:r>
          </a:p>
        </p:txBody>
      </p:sp>
      <p:sp>
        <p:nvSpPr>
          <p:cNvPr id="9" name="object 9"/>
          <p:cNvSpPr txBox="1"/>
          <p:nvPr/>
        </p:nvSpPr>
        <p:spPr>
          <a:xfrm>
            <a:off x="599761" y="1371600"/>
            <a:ext cx="11124565" cy="5327099"/>
          </a:xfrm>
          <a:prstGeom prst="rect">
            <a:avLst/>
          </a:prstGeom>
        </p:spPr>
        <p:txBody>
          <a:bodyPr vert="horz" wrap="square" lIns="0" tIns="195580" rIns="0" bIns="0" rtlCol="0">
            <a:spAutoFit/>
          </a:bodyPr>
          <a:lstStyle/>
          <a:p>
            <a:pPr marL="118745" indent="-114300" algn="just">
              <a:lnSpc>
                <a:spcPct val="100000"/>
              </a:lnSpc>
              <a:spcBef>
                <a:spcPts val="1540"/>
              </a:spcBef>
              <a:buSzPct val="95833"/>
              <a:buFont typeface="Arial MT"/>
              <a:buChar char="•"/>
              <a:tabLst>
                <a:tab pos="118745" algn="l"/>
              </a:tabLst>
            </a:pPr>
            <a:r>
              <a:rPr sz="2000" b="1" dirty="0">
                <a:latin typeface="Times New Roman"/>
                <a:cs typeface="Times New Roman"/>
              </a:rPr>
              <a:t>Model</a:t>
            </a:r>
            <a:r>
              <a:rPr sz="2000" b="1" spc="-10" dirty="0">
                <a:latin typeface="Times New Roman"/>
                <a:cs typeface="Times New Roman"/>
              </a:rPr>
              <a:t> Results</a:t>
            </a:r>
            <a:r>
              <a:rPr sz="2000" spc="-10" dirty="0">
                <a:latin typeface="Times New Roman"/>
                <a:cs typeface="Times New Roman"/>
              </a:rPr>
              <a:t>:</a:t>
            </a:r>
            <a:endParaRPr sz="2000" dirty="0">
              <a:latin typeface="Times New Roman"/>
              <a:cs typeface="Times New Roman"/>
            </a:endParaRPr>
          </a:p>
          <a:p>
            <a:pPr marL="756285" lvl="1" indent="-286385" algn="just">
              <a:lnSpc>
                <a:spcPct val="100000"/>
              </a:lnSpc>
              <a:spcBef>
                <a:spcPts val="1445"/>
              </a:spcBef>
              <a:buFont typeface="Arial MT"/>
              <a:buChar char="•"/>
              <a:tabLst>
                <a:tab pos="756285" algn="l"/>
              </a:tabLst>
            </a:pPr>
            <a:r>
              <a:rPr lang="en-US" sz="2000" dirty="0">
                <a:latin typeface="Times New Roman"/>
                <a:cs typeface="Times New Roman"/>
              </a:rPr>
              <a:t>Our OCR model demonstrated over 90% accuracy in extracting text from transcripts, significantly outperforming models used in previous semesters</a:t>
            </a:r>
          </a:p>
          <a:p>
            <a:pPr marL="756285" lvl="1" indent="-286385" algn="just">
              <a:lnSpc>
                <a:spcPct val="100000"/>
              </a:lnSpc>
              <a:spcBef>
                <a:spcPts val="1445"/>
              </a:spcBef>
              <a:buFont typeface="Arial MT"/>
              <a:buChar char="•"/>
              <a:tabLst>
                <a:tab pos="756285" algn="l"/>
              </a:tabLst>
            </a:pPr>
            <a:r>
              <a:rPr lang="en-US" sz="2000" dirty="0">
                <a:latin typeface="Times New Roman"/>
                <a:cs typeface="Times New Roman"/>
              </a:rPr>
              <a:t>This Extracted Data was Organized in a better Structured manner in XML format.</a:t>
            </a:r>
          </a:p>
          <a:p>
            <a:pPr marL="118745" indent="-114300" algn="just">
              <a:lnSpc>
                <a:spcPct val="100000"/>
              </a:lnSpc>
              <a:spcBef>
                <a:spcPts val="1440"/>
              </a:spcBef>
              <a:buSzPct val="95833"/>
              <a:buFont typeface="Arial MT"/>
              <a:buChar char="•"/>
              <a:tabLst>
                <a:tab pos="118745" algn="l"/>
              </a:tabLst>
            </a:pPr>
            <a:r>
              <a:rPr sz="2000" b="1" dirty="0">
                <a:latin typeface="Times New Roman"/>
                <a:cs typeface="Times New Roman"/>
              </a:rPr>
              <a:t>Next</a:t>
            </a:r>
            <a:r>
              <a:rPr sz="2000" b="1" spc="-50" dirty="0">
                <a:latin typeface="Times New Roman"/>
                <a:cs typeface="Times New Roman"/>
              </a:rPr>
              <a:t> </a:t>
            </a:r>
            <a:r>
              <a:rPr sz="2000" b="1" spc="-10" dirty="0">
                <a:latin typeface="Times New Roman"/>
                <a:cs typeface="Times New Roman"/>
              </a:rPr>
              <a:t>Steps</a:t>
            </a:r>
            <a:r>
              <a:rPr sz="2000" spc="-10" dirty="0">
                <a:latin typeface="Times New Roman"/>
                <a:cs typeface="Times New Roman"/>
              </a:rPr>
              <a:t>:</a:t>
            </a:r>
            <a:endParaRPr lang="en-US" sz="2000" spc="-10" dirty="0">
              <a:latin typeface="Times New Roman"/>
              <a:cs typeface="Times New Roman"/>
            </a:endParaRPr>
          </a:p>
          <a:p>
            <a:pPr marL="756285" lvl="1" indent="-286385" algn="just">
              <a:lnSpc>
                <a:spcPct val="100000"/>
              </a:lnSpc>
              <a:spcBef>
                <a:spcPts val="1445"/>
              </a:spcBef>
              <a:buFont typeface="Arial MT"/>
              <a:buChar char="•"/>
              <a:tabLst>
                <a:tab pos="756285" algn="l"/>
              </a:tabLst>
            </a:pPr>
            <a:r>
              <a:rPr lang="en-US" sz="2000" dirty="0">
                <a:latin typeface="Times New Roman"/>
                <a:cs typeface="Times New Roman"/>
              </a:rPr>
              <a:t>We designed the OCR model to be highly adaptable, capable of working with transcripts from most universities, and delivering organized, structured outputs.</a:t>
            </a:r>
          </a:p>
          <a:p>
            <a:pPr marL="756285" lvl="1" indent="-286385" algn="just">
              <a:lnSpc>
                <a:spcPct val="100000"/>
              </a:lnSpc>
              <a:spcBef>
                <a:spcPts val="1445"/>
              </a:spcBef>
              <a:buFont typeface="Arial MT"/>
              <a:buChar char="•"/>
              <a:tabLst>
                <a:tab pos="756285" algn="l"/>
              </a:tabLst>
            </a:pPr>
            <a:r>
              <a:rPr lang="en-US" sz="2000" dirty="0">
                <a:latin typeface="Times New Roman"/>
                <a:cs typeface="Times New Roman"/>
              </a:rPr>
              <a:t>Subsequently, the model was saved in a .pkl format and integrated into an interface to ensure seamless and accurate performance.</a:t>
            </a:r>
          </a:p>
          <a:p>
            <a:pPr marL="4445" algn="just">
              <a:lnSpc>
                <a:spcPct val="100000"/>
              </a:lnSpc>
              <a:spcBef>
                <a:spcPts val="1440"/>
              </a:spcBef>
              <a:buSzPct val="95833"/>
              <a:tabLst>
                <a:tab pos="118745" algn="l"/>
              </a:tabLst>
            </a:pPr>
            <a:r>
              <a:rPr lang="en-US" sz="2000" b="1" spc="-10" dirty="0">
                <a:solidFill>
                  <a:srgbClr val="0070C0"/>
                </a:solidFill>
                <a:latin typeface="Arial" panose="020B0604020202020204" pitchFamily="34" charset="0"/>
                <a:cs typeface="Arial" panose="020B0604020202020204" pitchFamily="34" charset="0"/>
              </a:rPr>
              <a:t>                                                           Phase-II Deliverables:</a:t>
            </a:r>
            <a:endParaRPr lang="en-US" sz="2000" b="1" dirty="0">
              <a:solidFill>
                <a:srgbClr val="0070C0"/>
              </a:solidFill>
              <a:latin typeface="Arial" panose="020B0604020202020204" pitchFamily="34" charset="0"/>
              <a:cs typeface="Arial" panose="020B0604020202020204" pitchFamily="34" charset="0"/>
            </a:endParaRPr>
          </a:p>
          <a:p>
            <a:pPr marL="756285" lvl="1" indent="-286385" algn="just">
              <a:lnSpc>
                <a:spcPct val="100000"/>
              </a:lnSpc>
              <a:spcBef>
                <a:spcPts val="1440"/>
              </a:spcBef>
              <a:buFont typeface="Arial MT"/>
              <a:buChar char="•"/>
              <a:tabLst>
                <a:tab pos="756285" algn="l"/>
              </a:tabLst>
            </a:pPr>
            <a:r>
              <a:rPr lang="en-US" sz="2000" spc="-10" dirty="0">
                <a:latin typeface="Times New Roman"/>
                <a:cs typeface="Times New Roman"/>
              </a:rPr>
              <a:t>Fine-tuning the data and getting better Accuracies for the model.</a:t>
            </a:r>
          </a:p>
          <a:p>
            <a:pPr marL="756285" lvl="1" indent="-286385" algn="just">
              <a:lnSpc>
                <a:spcPct val="100000"/>
              </a:lnSpc>
              <a:spcBef>
                <a:spcPts val="1440"/>
              </a:spcBef>
              <a:buFont typeface="Arial MT"/>
              <a:buChar char="•"/>
              <a:tabLst>
                <a:tab pos="756285" algn="l"/>
              </a:tabLst>
            </a:pPr>
            <a:r>
              <a:rPr lang="en-US" sz="2000" spc="-10" dirty="0">
                <a:latin typeface="Times New Roman"/>
                <a:cs typeface="Times New Roman"/>
              </a:rPr>
              <a:t>Enhancing the Previously used OCR model into a better version.</a:t>
            </a:r>
            <a:endParaRPr lang="en-US" sz="20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89460" cy="6858000"/>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3176" y="62994"/>
            <a:ext cx="12188824" cy="6718806"/>
          </a:xfrm>
          <a:prstGeom prst="rect">
            <a:avLst/>
          </a:prstGeom>
        </p:spPr>
      </p:pic>
      <p:sp>
        <p:nvSpPr>
          <p:cNvPr id="4" name="object 4"/>
          <p:cNvSpPr txBox="1">
            <a:spLocks noGrp="1"/>
          </p:cNvSpPr>
          <p:nvPr>
            <p:ph type="title"/>
          </p:nvPr>
        </p:nvSpPr>
        <p:spPr>
          <a:xfrm>
            <a:off x="1287525" y="918717"/>
            <a:ext cx="10098405" cy="1889620"/>
          </a:xfrm>
          <a:prstGeom prst="rect">
            <a:avLst/>
          </a:prstGeom>
        </p:spPr>
        <p:txBody>
          <a:bodyPr vert="horz" wrap="square" lIns="0" tIns="12065" rIns="0" bIns="0" rtlCol="0">
            <a:spAutoFit/>
          </a:bodyPr>
          <a:lstStyle/>
          <a:p>
            <a:pPr marL="12700" marR="5080" algn="ctr">
              <a:lnSpc>
                <a:spcPct val="100000"/>
              </a:lnSpc>
              <a:spcBef>
                <a:spcPts val="95"/>
              </a:spcBef>
            </a:pPr>
            <a:r>
              <a:rPr lang="en-US" sz="5400" u="none" dirty="0">
                <a:solidFill>
                  <a:schemeClr val="bg1">
                    <a:lumMod val="95000"/>
                  </a:schemeClr>
                </a:solidFill>
              </a:rPr>
              <a:t>ADM-DM_PROJECT</a:t>
            </a:r>
            <a:br>
              <a:rPr lang="en-US" sz="4000" u="none" dirty="0">
                <a:solidFill>
                  <a:schemeClr val="bg1">
                    <a:lumMod val="95000"/>
                  </a:schemeClr>
                </a:solidFill>
              </a:rPr>
            </a:br>
            <a:r>
              <a:rPr lang="en-US" sz="2400" u="none" dirty="0">
                <a:solidFill>
                  <a:schemeClr val="bg1">
                    <a:lumMod val="95000"/>
                  </a:schemeClr>
                </a:solidFill>
              </a:rPr>
              <a:t>ADMISSION MODEL FOR DECISION MAKING</a:t>
            </a:r>
            <a:br>
              <a:rPr lang="en-US" sz="4000" u="none" dirty="0">
                <a:solidFill>
                  <a:schemeClr val="bg1">
                    <a:lumMod val="95000"/>
                  </a:schemeClr>
                </a:solidFill>
              </a:rPr>
            </a:br>
            <a:endParaRPr lang="en-US" sz="4000" u="none" dirty="0">
              <a:solidFill>
                <a:schemeClr val="bg1">
                  <a:lumMod val="95000"/>
                </a:schemeClr>
              </a:solidFill>
            </a:endParaRPr>
          </a:p>
        </p:txBody>
      </p:sp>
      <p:sp>
        <p:nvSpPr>
          <p:cNvPr id="5" name="object 5"/>
          <p:cNvSpPr txBox="1"/>
          <p:nvPr/>
        </p:nvSpPr>
        <p:spPr>
          <a:xfrm>
            <a:off x="4461509" y="4479578"/>
            <a:ext cx="3213100" cy="1198880"/>
          </a:xfrm>
          <a:prstGeom prst="rect">
            <a:avLst/>
          </a:prstGeom>
        </p:spPr>
        <p:txBody>
          <a:bodyPr vert="horz" wrap="square" lIns="0" tIns="113664" rIns="0" bIns="0" rtlCol="0">
            <a:spAutoFit/>
          </a:bodyPr>
          <a:lstStyle/>
          <a:p>
            <a:pPr marL="1092835">
              <a:lnSpc>
                <a:spcPct val="100000"/>
              </a:lnSpc>
              <a:spcBef>
                <a:spcPts val="894"/>
              </a:spcBef>
            </a:pPr>
            <a:r>
              <a:rPr sz="1900" b="1" spc="-10" dirty="0">
                <a:solidFill>
                  <a:srgbClr val="FFFFFF"/>
                </a:solidFill>
                <a:latin typeface="Trebuchet MS"/>
                <a:cs typeface="Trebuchet MS"/>
              </a:rPr>
              <a:t>Advisors:</a:t>
            </a:r>
            <a:endParaRPr sz="1900">
              <a:latin typeface="Trebuchet MS"/>
              <a:cs typeface="Trebuchet MS"/>
            </a:endParaRPr>
          </a:p>
          <a:p>
            <a:pPr marL="922655" indent="-228600">
              <a:lnSpc>
                <a:spcPct val="100000"/>
              </a:lnSpc>
              <a:spcBef>
                <a:spcPts val="795"/>
              </a:spcBef>
              <a:buFont typeface="Arial MT"/>
              <a:buChar char="•"/>
              <a:tabLst>
                <a:tab pos="922655" algn="l"/>
              </a:tabLst>
            </a:pPr>
            <a:r>
              <a:rPr sz="1900" spc="110" dirty="0">
                <a:solidFill>
                  <a:srgbClr val="FFFFFF"/>
                </a:solidFill>
                <a:latin typeface="Trebuchet MS"/>
                <a:cs typeface="Trebuchet MS"/>
              </a:rPr>
              <a:t>D</a:t>
            </a:r>
            <a:r>
              <a:rPr sz="1900" spc="-545" dirty="0">
                <a:solidFill>
                  <a:srgbClr val="FFFFFF"/>
                </a:solidFill>
                <a:latin typeface="Trebuchet MS"/>
                <a:cs typeface="Trebuchet MS"/>
              </a:rPr>
              <a:t>r</a:t>
            </a:r>
            <a:r>
              <a:rPr sz="1900" spc="130" dirty="0">
                <a:solidFill>
                  <a:srgbClr val="FFFFFF"/>
                </a:solidFill>
                <a:latin typeface="Trebuchet MS"/>
                <a:cs typeface="Trebuchet MS"/>
              </a:rPr>
              <a:t>.</a:t>
            </a:r>
            <a:r>
              <a:rPr sz="1900" spc="-20" dirty="0">
                <a:solidFill>
                  <a:srgbClr val="FFFFFF"/>
                </a:solidFill>
                <a:latin typeface="Trebuchet MS"/>
                <a:cs typeface="Trebuchet MS"/>
              </a:rPr>
              <a:t>A</a:t>
            </a:r>
            <a:r>
              <a:rPr sz="1900" spc="-155" dirty="0">
                <a:solidFill>
                  <a:srgbClr val="FFFFFF"/>
                </a:solidFill>
                <a:latin typeface="Trebuchet MS"/>
                <a:cs typeface="Trebuchet MS"/>
              </a:rPr>
              <a:t>r</a:t>
            </a:r>
            <a:r>
              <a:rPr sz="1900" spc="-80" dirty="0">
                <a:solidFill>
                  <a:srgbClr val="FFFFFF"/>
                </a:solidFill>
                <a:latin typeface="Trebuchet MS"/>
                <a:cs typeface="Trebuchet MS"/>
              </a:rPr>
              <a:t>d</a:t>
            </a:r>
            <a:r>
              <a:rPr sz="1900" spc="-50" dirty="0">
                <a:solidFill>
                  <a:srgbClr val="FFFFFF"/>
                </a:solidFill>
                <a:latin typeface="Trebuchet MS"/>
                <a:cs typeface="Trebuchet MS"/>
              </a:rPr>
              <a:t>i</a:t>
            </a:r>
            <a:r>
              <a:rPr sz="1900" spc="-20" dirty="0">
                <a:solidFill>
                  <a:srgbClr val="FFFFFF"/>
                </a:solidFill>
                <a:latin typeface="Trebuchet MS"/>
                <a:cs typeface="Trebuchet MS"/>
              </a:rPr>
              <a:t>an</a:t>
            </a:r>
            <a:r>
              <a:rPr sz="1900" spc="-10" dirty="0">
                <a:solidFill>
                  <a:srgbClr val="FFFFFF"/>
                </a:solidFill>
                <a:latin typeface="Trebuchet MS"/>
                <a:cs typeface="Trebuchet MS"/>
              </a:rPr>
              <a:t>a</a:t>
            </a:r>
            <a:r>
              <a:rPr sz="1900" spc="-90" dirty="0">
                <a:solidFill>
                  <a:srgbClr val="FFFFFF"/>
                </a:solidFill>
                <a:latin typeface="Trebuchet MS"/>
                <a:cs typeface="Trebuchet MS"/>
              </a:rPr>
              <a:t> </a:t>
            </a:r>
            <a:r>
              <a:rPr sz="1900" spc="-20" dirty="0">
                <a:solidFill>
                  <a:srgbClr val="FFFFFF"/>
                </a:solidFill>
                <a:latin typeface="Trebuchet MS"/>
                <a:cs typeface="Trebuchet MS"/>
              </a:rPr>
              <a:t>Sula</a:t>
            </a:r>
            <a:endParaRPr sz="1900">
              <a:latin typeface="Trebuchet MS"/>
              <a:cs typeface="Trebuchet MS"/>
            </a:endParaRPr>
          </a:p>
          <a:p>
            <a:pPr marL="241300" indent="-228600">
              <a:lnSpc>
                <a:spcPct val="100000"/>
              </a:lnSpc>
              <a:spcBef>
                <a:spcPts val="805"/>
              </a:spcBef>
              <a:buFont typeface="Arial MT"/>
              <a:buChar char="•"/>
              <a:tabLst>
                <a:tab pos="241300" algn="l"/>
              </a:tabLst>
            </a:pPr>
            <a:r>
              <a:rPr sz="1900" spc="120" dirty="0">
                <a:solidFill>
                  <a:srgbClr val="FFFFFF"/>
                </a:solidFill>
                <a:latin typeface="Trebuchet MS"/>
                <a:cs typeface="Trebuchet MS"/>
              </a:rPr>
              <a:t>D</a:t>
            </a:r>
            <a:r>
              <a:rPr sz="1900" spc="-545" dirty="0">
                <a:solidFill>
                  <a:srgbClr val="FFFFFF"/>
                </a:solidFill>
                <a:latin typeface="Trebuchet MS"/>
                <a:cs typeface="Trebuchet MS"/>
              </a:rPr>
              <a:t>r</a:t>
            </a:r>
            <a:r>
              <a:rPr sz="1900" spc="-10" dirty="0">
                <a:solidFill>
                  <a:srgbClr val="FFFFFF"/>
                </a:solidFill>
                <a:latin typeface="Trebuchet MS"/>
                <a:cs typeface="Trebuchet MS"/>
              </a:rPr>
              <a:t>.</a:t>
            </a:r>
            <a:r>
              <a:rPr sz="1900" spc="-310" dirty="0">
                <a:solidFill>
                  <a:srgbClr val="FFFFFF"/>
                </a:solidFill>
                <a:latin typeface="Trebuchet MS"/>
                <a:cs typeface="Trebuchet MS"/>
              </a:rPr>
              <a:t> </a:t>
            </a:r>
            <a:r>
              <a:rPr sz="1900" dirty="0">
                <a:solidFill>
                  <a:srgbClr val="FFFFFF"/>
                </a:solidFill>
                <a:latin typeface="Trebuchet MS"/>
                <a:cs typeface="Trebuchet MS"/>
              </a:rPr>
              <a:t>Muhammad</a:t>
            </a:r>
            <a:r>
              <a:rPr sz="1900" spc="-110" dirty="0">
                <a:solidFill>
                  <a:srgbClr val="FFFFFF"/>
                </a:solidFill>
                <a:latin typeface="Trebuchet MS"/>
                <a:cs typeface="Trebuchet MS"/>
              </a:rPr>
              <a:t> </a:t>
            </a:r>
            <a:r>
              <a:rPr sz="1900" spc="-35" dirty="0">
                <a:solidFill>
                  <a:srgbClr val="FFFFFF"/>
                </a:solidFill>
                <a:latin typeface="Trebuchet MS"/>
                <a:cs typeface="Trebuchet MS"/>
              </a:rPr>
              <a:t>Aminul</a:t>
            </a:r>
            <a:r>
              <a:rPr sz="1900" spc="-125" dirty="0">
                <a:solidFill>
                  <a:srgbClr val="FFFFFF"/>
                </a:solidFill>
                <a:latin typeface="Trebuchet MS"/>
                <a:cs typeface="Trebuchet MS"/>
              </a:rPr>
              <a:t> </a:t>
            </a:r>
            <a:r>
              <a:rPr sz="1900" spc="-20" dirty="0">
                <a:solidFill>
                  <a:srgbClr val="FFFFFF"/>
                </a:solidFill>
                <a:latin typeface="Trebuchet MS"/>
                <a:cs typeface="Trebuchet MS"/>
              </a:rPr>
              <a:t>Islam</a:t>
            </a:r>
            <a:endParaRPr sz="1900">
              <a:latin typeface="Trebuchet MS"/>
              <a:cs typeface="Trebuchet MS"/>
            </a:endParaRPr>
          </a:p>
        </p:txBody>
      </p:sp>
      <p:grpSp>
        <p:nvGrpSpPr>
          <p:cNvPr id="6" name="object 6"/>
          <p:cNvGrpSpPr/>
          <p:nvPr/>
        </p:nvGrpSpPr>
        <p:grpSpPr>
          <a:xfrm>
            <a:off x="3951732" y="4326001"/>
            <a:ext cx="4289425" cy="90805"/>
            <a:chOff x="3951732" y="4326001"/>
            <a:chExt cx="4289425" cy="90805"/>
          </a:xfrm>
        </p:grpSpPr>
        <p:sp>
          <p:nvSpPr>
            <p:cNvPr id="7" name="object 7"/>
            <p:cNvSpPr/>
            <p:nvPr/>
          </p:nvSpPr>
          <p:spPr>
            <a:xfrm>
              <a:off x="3973830" y="4354829"/>
              <a:ext cx="4244340" cy="48895"/>
            </a:xfrm>
            <a:custGeom>
              <a:avLst/>
              <a:gdLst/>
              <a:ahLst/>
              <a:cxnLst/>
              <a:rect l="l" t="t" r="r" b="b"/>
              <a:pathLst>
                <a:path w="4244340" h="48895">
                  <a:moveTo>
                    <a:pt x="110617" y="22987"/>
                  </a:moveTo>
                  <a:lnTo>
                    <a:pt x="85344" y="21717"/>
                  </a:lnTo>
                  <a:lnTo>
                    <a:pt x="43053" y="18288"/>
                  </a:lnTo>
                  <a:lnTo>
                    <a:pt x="381" y="13843"/>
                  </a:lnTo>
                  <a:lnTo>
                    <a:pt x="0" y="22225"/>
                  </a:lnTo>
                  <a:lnTo>
                    <a:pt x="1143" y="24892"/>
                  </a:lnTo>
                  <a:lnTo>
                    <a:pt x="381" y="32131"/>
                  </a:lnTo>
                  <a:lnTo>
                    <a:pt x="37211" y="28194"/>
                  </a:lnTo>
                  <a:lnTo>
                    <a:pt x="76073" y="25019"/>
                  </a:lnTo>
                  <a:lnTo>
                    <a:pt x="110617" y="22987"/>
                  </a:lnTo>
                  <a:close/>
                </a:path>
                <a:path w="4244340" h="48895">
                  <a:moveTo>
                    <a:pt x="343916" y="22733"/>
                  </a:moveTo>
                  <a:lnTo>
                    <a:pt x="318643" y="21844"/>
                  </a:lnTo>
                  <a:lnTo>
                    <a:pt x="261874" y="20574"/>
                  </a:lnTo>
                  <a:lnTo>
                    <a:pt x="209804" y="20320"/>
                  </a:lnTo>
                  <a:lnTo>
                    <a:pt x="161925" y="21082"/>
                  </a:lnTo>
                  <a:lnTo>
                    <a:pt x="110617" y="22987"/>
                  </a:lnTo>
                  <a:lnTo>
                    <a:pt x="128143" y="24003"/>
                  </a:lnTo>
                  <a:lnTo>
                    <a:pt x="172593" y="25273"/>
                  </a:lnTo>
                  <a:lnTo>
                    <a:pt x="219456" y="25654"/>
                  </a:lnTo>
                  <a:lnTo>
                    <a:pt x="269621" y="25019"/>
                  </a:lnTo>
                  <a:lnTo>
                    <a:pt x="323977" y="23495"/>
                  </a:lnTo>
                  <a:lnTo>
                    <a:pt x="343916" y="22733"/>
                  </a:lnTo>
                  <a:close/>
                </a:path>
                <a:path w="4244340" h="48895">
                  <a:moveTo>
                    <a:pt x="3684422" y="26670"/>
                  </a:moveTo>
                  <a:lnTo>
                    <a:pt x="3316706" y="26670"/>
                  </a:lnTo>
                  <a:lnTo>
                    <a:pt x="3316706" y="31750"/>
                  </a:lnTo>
                  <a:lnTo>
                    <a:pt x="3472408" y="31750"/>
                  </a:lnTo>
                  <a:lnTo>
                    <a:pt x="3472408" y="33020"/>
                  </a:lnTo>
                  <a:lnTo>
                    <a:pt x="3575227" y="33020"/>
                  </a:lnTo>
                  <a:lnTo>
                    <a:pt x="3575227" y="31750"/>
                  </a:lnTo>
                  <a:lnTo>
                    <a:pt x="3684422" y="31750"/>
                  </a:lnTo>
                  <a:lnTo>
                    <a:pt x="3684422" y="26670"/>
                  </a:lnTo>
                  <a:close/>
                </a:path>
                <a:path w="4244340" h="48895">
                  <a:moveTo>
                    <a:pt x="3793236" y="25527"/>
                  </a:moveTo>
                  <a:lnTo>
                    <a:pt x="3713226" y="25019"/>
                  </a:lnTo>
                  <a:lnTo>
                    <a:pt x="3655949" y="23749"/>
                  </a:lnTo>
                  <a:lnTo>
                    <a:pt x="3615055" y="22225"/>
                  </a:lnTo>
                  <a:lnTo>
                    <a:pt x="3533521" y="18288"/>
                  </a:lnTo>
                  <a:lnTo>
                    <a:pt x="3398012" y="9652"/>
                  </a:lnTo>
                  <a:lnTo>
                    <a:pt x="3332099" y="7366"/>
                  </a:lnTo>
                  <a:lnTo>
                    <a:pt x="3269996" y="6858"/>
                  </a:lnTo>
                  <a:lnTo>
                    <a:pt x="3211322" y="7747"/>
                  </a:lnTo>
                  <a:lnTo>
                    <a:pt x="3156077" y="9525"/>
                  </a:lnTo>
                  <a:lnTo>
                    <a:pt x="2964815" y="20066"/>
                  </a:lnTo>
                  <a:lnTo>
                    <a:pt x="2923286" y="21717"/>
                  </a:lnTo>
                  <a:lnTo>
                    <a:pt x="2884043" y="22225"/>
                  </a:lnTo>
                  <a:lnTo>
                    <a:pt x="2872359" y="21971"/>
                  </a:lnTo>
                  <a:lnTo>
                    <a:pt x="2846578" y="21336"/>
                  </a:lnTo>
                  <a:lnTo>
                    <a:pt x="2811018" y="18669"/>
                  </a:lnTo>
                  <a:lnTo>
                    <a:pt x="2739136" y="8255"/>
                  </a:lnTo>
                  <a:lnTo>
                    <a:pt x="2698369" y="4191"/>
                  </a:lnTo>
                  <a:lnTo>
                    <a:pt x="2654668" y="1651"/>
                  </a:lnTo>
                  <a:lnTo>
                    <a:pt x="2608326" y="254"/>
                  </a:lnTo>
                  <a:lnTo>
                    <a:pt x="2559812" y="0"/>
                  </a:lnTo>
                  <a:lnTo>
                    <a:pt x="2509266" y="508"/>
                  </a:lnTo>
                  <a:lnTo>
                    <a:pt x="2457196" y="1778"/>
                  </a:lnTo>
                  <a:lnTo>
                    <a:pt x="1902714" y="21717"/>
                  </a:lnTo>
                  <a:lnTo>
                    <a:pt x="1799209" y="24892"/>
                  </a:lnTo>
                  <a:lnTo>
                    <a:pt x="1749552" y="25654"/>
                  </a:lnTo>
                  <a:lnTo>
                    <a:pt x="1701419" y="25527"/>
                  </a:lnTo>
                  <a:lnTo>
                    <a:pt x="1699006" y="25527"/>
                  </a:lnTo>
                  <a:lnTo>
                    <a:pt x="1654556" y="24638"/>
                  </a:lnTo>
                  <a:lnTo>
                    <a:pt x="1609090" y="22352"/>
                  </a:lnTo>
                  <a:lnTo>
                    <a:pt x="1564894" y="18923"/>
                  </a:lnTo>
                  <a:lnTo>
                    <a:pt x="1559179" y="18161"/>
                  </a:lnTo>
                  <a:lnTo>
                    <a:pt x="1521968" y="13843"/>
                  </a:lnTo>
                  <a:lnTo>
                    <a:pt x="1471295" y="8636"/>
                  </a:lnTo>
                  <a:lnTo>
                    <a:pt x="1420622" y="6477"/>
                  </a:lnTo>
                  <a:lnTo>
                    <a:pt x="1369949" y="6731"/>
                  </a:lnTo>
                  <a:lnTo>
                    <a:pt x="1318895" y="8636"/>
                  </a:lnTo>
                  <a:lnTo>
                    <a:pt x="1215771" y="14478"/>
                  </a:lnTo>
                  <a:lnTo>
                    <a:pt x="1163193" y="17018"/>
                  </a:lnTo>
                  <a:lnTo>
                    <a:pt x="1109980" y="18161"/>
                  </a:lnTo>
                  <a:lnTo>
                    <a:pt x="1055878" y="17399"/>
                  </a:lnTo>
                  <a:lnTo>
                    <a:pt x="1000633" y="13843"/>
                  </a:lnTo>
                  <a:lnTo>
                    <a:pt x="943610" y="8763"/>
                  </a:lnTo>
                  <a:lnTo>
                    <a:pt x="894588" y="5080"/>
                  </a:lnTo>
                  <a:lnTo>
                    <a:pt x="850519" y="2794"/>
                  </a:lnTo>
                  <a:lnTo>
                    <a:pt x="808355" y="1778"/>
                  </a:lnTo>
                  <a:lnTo>
                    <a:pt x="765048" y="2032"/>
                  </a:lnTo>
                  <a:lnTo>
                    <a:pt x="717804" y="3429"/>
                  </a:lnTo>
                  <a:lnTo>
                    <a:pt x="370586" y="21717"/>
                  </a:lnTo>
                  <a:lnTo>
                    <a:pt x="343916" y="22733"/>
                  </a:lnTo>
                  <a:lnTo>
                    <a:pt x="380492" y="24130"/>
                  </a:lnTo>
                  <a:lnTo>
                    <a:pt x="447929" y="27559"/>
                  </a:lnTo>
                  <a:lnTo>
                    <a:pt x="586867" y="36195"/>
                  </a:lnTo>
                  <a:lnTo>
                    <a:pt x="643636" y="38862"/>
                  </a:lnTo>
                  <a:lnTo>
                    <a:pt x="693801" y="40513"/>
                  </a:lnTo>
                  <a:lnTo>
                    <a:pt x="739394" y="41148"/>
                  </a:lnTo>
                  <a:lnTo>
                    <a:pt x="782066" y="41021"/>
                  </a:lnTo>
                  <a:lnTo>
                    <a:pt x="823849" y="40259"/>
                  </a:lnTo>
                  <a:lnTo>
                    <a:pt x="1348994" y="26416"/>
                  </a:lnTo>
                  <a:lnTo>
                    <a:pt x="1527263" y="25971"/>
                  </a:lnTo>
                  <a:lnTo>
                    <a:pt x="1566926" y="26416"/>
                  </a:lnTo>
                  <a:lnTo>
                    <a:pt x="1631569" y="27940"/>
                  </a:lnTo>
                  <a:lnTo>
                    <a:pt x="1786509" y="33909"/>
                  </a:lnTo>
                  <a:lnTo>
                    <a:pt x="1828673" y="34163"/>
                  </a:lnTo>
                  <a:lnTo>
                    <a:pt x="1863090" y="33020"/>
                  </a:lnTo>
                  <a:lnTo>
                    <a:pt x="1892046" y="30988"/>
                  </a:lnTo>
                  <a:lnTo>
                    <a:pt x="1943354" y="25908"/>
                  </a:lnTo>
                  <a:lnTo>
                    <a:pt x="1946783" y="25654"/>
                  </a:lnTo>
                  <a:lnTo>
                    <a:pt x="1970278" y="23622"/>
                  </a:lnTo>
                  <a:lnTo>
                    <a:pt x="2001266" y="22225"/>
                  </a:lnTo>
                  <a:lnTo>
                    <a:pt x="2047481" y="22212"/>
                  </a:lnTo>
                  <a:lnTo>
                    <a:pt x="2084959" y="23241"/>
                  </a:lnTo>
                  <a:lnTo>
                    <a:pt x="2142236" y="26416"/>
                  </a:lnTo>
                  <a:lnTo>
                    <a:pt x="2276856" y="37465"/>
                  </a:lnTo>
                  <a:lnTo>
                    <a:pt x="2334260" y="41656"/>
                  </a:lnTo>
                  <a:lnTo>
                    <a:pt x="2386584" y="44831"/>
                  </a:lnTo>
                  <a:lnTo>
                    <a:pt x="2434590" y="46990"/>
                  </a:lnTo>
                  <a:lnTo>
                    <a:pt x="2479548" y="48260"/>
                  </a:lnTo>
                  <a:lnTo>
                    <a:pt x="2522093" y="48641"/>
                  </a:lnTo>
                  <a:lnTo>
                    <a:pt x="2563622" y="48260"/>
                  </a:lnTo>
                  <a:lnTo>
                    <a:pt x="2604770" y="47371"/>
                  </a:lnTo>
                  <a:lnTo>
                    <a:pt x="2690749" y="43688"/>
                  </a:lnTo>
                  <a:lnTo>
                    <a:pt x="2966339" y="29337"/>
                  </a:lnTo>
                  <a:lnTo>
                    <a:pt x="3024505" y="27559"/>
                  </a:lnTo>
                  <a:lnTo>
                    <a:pt x="3079115" y="26543"/>
                  </a:lnTo>
                  <a:lnTo>
                    <a:pt x="3777488" y="26162"/>
                  </a:lnTo>
                  <a:lnTo>
                    <a:pt x="3791966" y="25654"/>
                  </a:lnTo>
                  <a:lnTo>
                    <a:pt x="3793236" y="25527"/>
                  </a:lnTo>
                  <a:close/>
                </a:path>
                <a:path w="4244340" h="48895">
                  <a:moveTo>
                    <a:pt x="4027043" y="20447"/>
                  </a:moveTo>
                  <a:lnTo>
                    <a:pt x="3996690" y="20193"/>
                  </a:lnTo>
                  <a:lnTo>
                    <a:pt x="3948811" y="20701"/>
                  </a:lnTo>
                  <a:lnTo>
                    <a:pt x="3900805" y="21844"/>
                  </a:lnTo>
                  <a:lnTo>
                    <a:pt x="3793236" y="25527"/>
                  </a:lnTo>
                  <a:lnTo>
                    <a:pt x="3821049" y="25527"/>
                  </a:lnTo>
                  <a:lnTo>
                    <a:pt x="3921633" y="23749"/>
                  </a:lnTo>
                  <a:lnTo>
                    <a:pt x="3990594" y="21717"/>
                  </a:lnTo>
                  <a:lnTo>
                    <a:pt x="4027043" y="20447"/>
                  </a:lnTo>
                  <a:close/>
                </a:path>
                <a:path w="4244340" h="48895">
                  <a:moveTo>
                    <a:pt x="4243959" y="13843"/>
                  </a:moveTo>
                  <a:lnTo>
                    <a:pt x="4198874" y="14732"/>
                  </a:lnTo>
                  <a:lnTo>
                    <a:pt x="4027043" y="20447"/>
                  </a:lnTo>
                  <a:lnTo>
                    <a:pt x="4044696" y="20447"/>
                  </a:lnTo>
                  <a:lnTo>
                    <a:pt x="4093845" y="21717"/>
                  </a:lnTo>
                  <a:lnTo>
                    <a:pt x="4142359" y="23876"/>
                  </a:lnTo>
                  <a:lnTo>
                    <a:pt x="4192524" y="27305"/>
                  </a:lnTo>
                  <a:lnTo>
                    <a:pt x="4243959" y="32131"/>
                  </a:lnTo>
                  <a:lnTo>
                    <a:pt x="4243832" y="25527"/>
                  </a:lnTo>
                  <a:lnTo>
                    <a:pt x="4243451" y="20066"/>
                  </a:lnTo>
                  <a:lnTo>
                    <a:pt x="4243959" y="13843"/>
                  </a:lnTo>
                  <a:close/>
                </a:path>
              </a:pathLst>
            </a:custGeom>
            <a:solidFill>
              <a:srgbClr val="FFFFFF">
                <a:alpha val="74900"/>
              </a:srgbClr>
            </a:solidFill>
          </p:spPr>
          <p:txBody>
            <a:bodyPr wrap="square" lIns="0" tIns="0" rIns="0" bIns="0" rtlCol="0"/>
            <a:lstStyle/>
            <a:p>
              <a:endParaRPr/>
            </a:p>
          </p:txBody>
        </p:sp>
        <p:sp>
          <p:nvSpPr>
            <p:cNvPr id="8" name="object 8"/>
            <p:cNvSpPr/>
            <p:nvPr/>
          </p:nvSpPr>
          <p:spPr>
            <a:xfrm>
              <a:off x="3973957" y="4348226"/>
              <a:ext cx="4244975" cy="46355"/>
            </a:xfrm>
            <a:custGeom>
              <a:avLst/>
              <a:gdLst/>
              <a:ahLst/>
              <a:cxnLst/>
              <a:rect l="l" t="t" r="r" b="b"/>
              <a:pathLst>
                <a:path w="4244975" h="46354">
                  <a:moveTo>
                    <a:pt x="253" y="20447"/>
                  </a:moveTo>
                  <a:lnTo>
                    <a:pt x="67182" y="14350"/>
                  </a:lnTo>
                  <a:lnTo>
                    <a:pt x="127000" y="9906"/>
                  </a:lnTo>
                  <a:lnTo>
                    <a:pt x="181101" y="6985"/>
                  </a:lnTo>
                  <a:lnTo>
                    <a:pt x="231266" y="5842"/>
                  </a:lnTo>
                  <a:lnTo>
                    <a:pt x="279145" y="5968"/>
                  </a:lnTo>
                  <a:lnTo>
                    <a:pt x="326263" y="7747"/>
                  </a:lnTo>
                  <a:lnTo>
                    <a:pt x="374141" y="10668"/>
                  </a:lnTo>
                  <a:lnTo>
                    <a:pt x="424560" y="14986"/>
                  </a:lnTo>
                  <a:lnTo>
                    <a:pt x="479170" y="20447"/>
                  </a:lnTo>
                  <a:lnTo>
                    <a:pt x="530859" y="24256"/>
                  </a:lnTo>
                  <a:lnTo>
                    <a:pt x="582676" y="25273"/>
                  </a:lnTo>
                  <a:lnTo>
                    <a:pt x="634238" y="24384"/>
                  </a:lnTo>
                  <a:lnTo>
                    <a:pt x="685291" y="22098"/>
                  </a:lnTo>
                  <a:lnTo>
                    <a:pt x="735329" y="19176"/>
                  </a:lnTo>
                  <a:lnTo>
                    <a:pt x="784097" y="16382"/>
                  </a:lnTo>
                  <a:lnTo>
                    <a:pt x="831088" y="14478"/>
                  </a:lnTo>
                  <a:lnTo>
                    <a:pt x="876045" y="13969"/>
                  </a:lnTo>
                  <a:lnTo>
                    <a:pt x="918463" y="15748"/>
                  </a:lnTo>
                  <a:lnTo>
                    <a:pt x="958088" y="20447"/>
                  </a:lnTo>
                  <a:lnTo>
                    <a:pt x="994790" y="25781"/>
                  </a:lnTo>
                  <a:lnTo>
                    <a:pt x="1035684" y="30225"/>
                  </a:lnTo>
                  <a:lnTo>
                    <a:pt x="1080134" y="33655"/>
                  </a:lnTo>
                  <a:lnTo>
                    <a:pt x="1128014" y="36194"/>
                  </a:lnTo>
                  <a:lnTo>
                    <a:pt x="1178687" y="37465"/>
                  </a:lnTo>
                  <a:lnTo>
                    <a:pt x="1231900" y="37718"/>
                  </a:lnTo>
                  <a:lnTo>
                    <a:pt x="1287271" y="36830"/>
                  </a:lnTo>
                  <a:lnTo>
                    <a:pt x="1344294" y="34671"/>
                  </a:lnTo>
                  <a:lnTo>
                    <a:pt x="1402714" y="31242"/>
                  </a:lnTo>
                  <a:lnTo>
                    <a:pt x="1462023" y="26543"/>
                  </a:lnTo>
                  <a:lnTo>
                    <a:pt x="1521840" y="20447"/>
                  </a:lnTo>
                  <a:lnTo>
                    <a:pt x="1569084" y="15367"/>
                  </a:lnTo>
                  <a:lnTo>
                    <a:pt x="1616709" y="11049"/>
                  </a:lnTo>
                  <a:lnTo>
                    <a:pt x="1664462" y="7366"/>
                  </a:lnTo>
                  <a:lnTo>
                    <a:pt x="1712594" y="4318"/>
                  </a:lnTo>
                  <a:lnTo>
                    <a:pt x="1761108" y="2159"/>
                  </a:lnTo>
                  <a:lnTo>
                    <a:pt x="1809877" y="635"/>
                  </a:lnTo>
                  <a:lnTo>
                    <a:pt x="1859026" y="0"/>
                  </a:lnTo>
                  <a:lnTo>
                    <a:pt x="1908428" y="254"/>
                  </a:lnTo>
                  <a:lnTo>
                    <a:pt x="1958213" y="1269"/>
                  </a:lnTo>
                  <a:lnTo>
                    <a:pt x="2008377" y="3301"/>
                  </a:lnTo>
                  <a:lnTo>
                    <a:pt x="2058923" y="6096"/>
                  </a:lnTo>
                  <a:lnTo>
                    <a:pt x="2109851" y="9906"/>
                  </a:lnTo>
                  <a:lnTo>
                    <a:pt x="2161285" y="14731"/>
                  </a:lnTo>
                  <a:lnTo>
                    <a:pt x="2212975" y="20447"/>
                  </a:lnTo>
                  <a:lnTo>
                    <a:pt x="2281808" y="27431"/>
                  </a:lnTo>
                  <a:lnTo>
                    <a:pt x="2343404" y="31115"/>
                  </a:lnTo>
                  <a:lnTo>
                    <a:pt x="2399410" y="32385"/>
                  </a:lnTo>
                  <a:lnTo>
                    <a:pt x="2450718" y="31623"/>
                  </a:lnTo>
                  <a:lnTo>
                    <a:pt x="2498852" y="29591"/>
                  </a:lnTo>
                  <a:lnTo>
                    <a:pt x="2544952" y="26797"/>
                  </a:lnTo>
                  <a:lnTo>
                    <a:pt x="2590291" y="23875"/>
                  </a:lnTo>
                  <a:lnTo>
                    <a:pt x="2636012" y="21336"/>
                  </a:lnTo>
                  <a:lnTo>
                    <a:pt x="2683637" y="20066"/>
                  </a:lnTo>
                  <a:lnTo>
                    <a:pt x="2734310" y="20447"/>
                  </a:lnTo>
                  <a:lnTo>
                    <a:pt x="2787268" y="21209"/>
                  </a:lnTo>
                  <a:lnTo>
                    <a:pt x="2840609" y="20955"/>
                  </a:lnTo>
                  <a:lnTo>
                    <a:pt x="2894329" y="19938"/>
                  </a:lnTo>
                  <a:lnTo>
                    <a:pt x="2947923" y="18542"/>
                  </a:lnTo>
                  <a:lnTo>
                    <a:pt x="3001391" y="17144"/>
                  </a:lnTo>
                  <a:lnTo>
                    <a:pt x="3054222" y="16001"/>
                  </a:lnTo>
                  <a:lnTo>
                    <a:pt x="3106419" y="15367"/>
                  </a:lnTo>
                  <a:lnTo>
                    <a:pt x="3157473" y="15748"/>
                  </a:lnTo>
                  <a:lnTo>
                    <a:pt x="3207385" y="17272"/>
                  </a:lnTo>
                  <a:lnTo>
                    <a:pt x="3255644" y="20447"/>
                  </a:lnTo>
                  <a:lnTo>
                    <a:pt x="3283966" y="22225"/>
                  </a:lnTo>
                  <a:lnTo>
                    <a:pt x="3318383" y="23494"/>
                  </a:lnTo>
                  <a:lnTo>
                    <a:pt x="3358388" y="24256"/>
                  </a:lnTo>
                  <a:lnTo>
                    <a:pt x="3403218" y="24637"/>
                  </a:lnTo>
                  <a:lnTo>
                    <a:pt x="3452367" y="24637"/>
                  </a:lnTo>
                  <a:lnTo>
                    <a:pt x="3505326" y="24256"/>
                  </a:lnTo>
                  <a:lnTo>
                    <a:pt x="3561207" y="23749"/>
                  </a:lnTo>
                  <a:lnTo>
                    <a:pt x="3619499" y="22987"/>
                  </a:lnTo>
                  <a:lnTo>
                    <a:pt x="3679697" y="22098"/>
                  </a:lnTo>
                  <a:lnTo>
                    <a:pt x="3741039" y="21209"/>
                  </a:lnTo>
                  <a:lnTo>
                    <a:pt x="3802888" y="20193"/>
                  </a:lnTo>
                  <a:lnTo>
                    <a:pt x="3864737" y="19431"/>
                  </a:lnTo>
                  <a:lnTo>
                    <a:pt x="3925950" y="18668"/>
                  </a:lnTo>
                  <a:lnTo>
                    <a:pt x="3985767" y="18161"/>
                  </a:lnTo>
                  <a:lnTo>
                    <a:pt x="4043807" y="17906"/>
                  </a:lnTo>
                  <a:lnTo>
                    <a:pt x="4099178" y="17906"/>
                  </a:lnTo>
                  <a:lnTo>
                    <a:pt x="4151375" y="18287"/>
                  </a:lnTo>
                  <a:lnTo>
                    <a:pt x="4199763" y="19050"/>
                  </a:lnTo>
                  <a:lnTo>
                    <a:pt x="4243832" y="20447"/>
                  </a:lnTo>
                  <a:lnTo>
                    <a:pt x="4244720" y="29337"/>
                  </a:lnTo>
                  <a:lnTo>
                    <a:pt x="4243323" y="29718"/>
                  </a:lnTo>
                  <a:lnTo>
                    <a:pt x="4243832" y="38735"/>
                  </a:lnTo>
                  <a:lnTo>
                    <a:pt x="4201795" y="41021"/>
                  </a:lnTo>
                  <a:lnTo>
                    <a:pt x="4160392" y="42037"/>
                  </a:lnTo>
                  <a:lnTo>
                    <a:pt x="4119244" y="42163"/>
                  </a:lnTo>
                  <a:lnTo>
                    <a:pt x="4077716" y="41529"/>
                  </a:lnTo>
                  <a:lnTo>
                    <a:pt x="4035170" y="40259"/>
                  </a:lnTo>
                  <a:lnTo>
                    <a:pt x="3991228" y="38735"/>
                  </a:lnTo>
                  <a:lnTo>
                    <a:pt x="3945127" y="37084"/>
                  </a:lnTo>
                  <a:lnTo>
                    <a:pt x="3896614" y="35560"/>
                  </a:lnTo>
                  <a:lnTo>
                    <a:pt x="3844797" y="34543"/>
                  </a:lnTo>
                  <a:lnTo>
                    <a:pt x="3789298" y="34036"/>
                  </a:lnTo>
                  <a:lnTo>
                    <a:pt x="3729609" y="34417"/>
                  </a:lnTo>
                  <a:lnTo>
                    <a:pt x="3665092" y="35941"/>
                  </a:lnTo>
                  <a:lnTo>
                    <a:pt x="3595116" y="38735"/>
                  </a:lnTo>
                  <a:lnTo>
                    <a:pt x="3523361" y="41529"/>
                  </a:lnTo>
                  <a:lnTo>
                    <a:pt x="3464051" y="42418"/>
                  </a:lnTo>
                  <a:lnTo>
                    <a:pt x="3415284" y="41910"/>
                  </a:lnTo>
                  <a:lnTo>
                    <a:pt x="3374516" y="40512"/>
                  </a:lnTo>
                  <a:lnTo>
                    <a:pt x="3339718" y="38354"/>
                  </a:lnTo>
                  <a:lnTo>
                    <a:pt x="3308603" y="36068"/>
                  </a:lnTo>
                  <a:lnTo>
                    <a:pt x="3278886" y="33781"/>
                  </a:lnTo>
                  <a:lnTo>
                    <a:pt x="3248406" y="32131"/>
                  </a:lnTo>
                  <a:lnTo>
                    <a:pt x="3214877" y="31368"/>
                  </a:lnTo>
                  <a:lnTo>
                    <a:pt x="3176016" y="32004"/>
                  </a:lnTo>
                  <a:lnTo>
                    <a:pt x="3129788" y="34290"/>
                  </a:lnTo>
                  <a:lnTo>
                    <a:pt x="3073781" y="38735"/>
                  </a:lnTo>
                  <a:lnTo>
                    <a:pt x="3010916" y="43434"/>
                  </a:lnTo>
                  <a:lnTo>
                    <a:pt x="2955797" y="45466"/>
                  </a:lnTo>
                  <a:lnTo>
                    <a:pt x="2906902" y="45719"/>
                  </a:lnTo>
                  <a:lnTo>
                    <a:pt x="2862579" y="44323"/>
                  </a:lnTo>
                  <a:lnTo>
                    <a:pt x="2821304" y="42163"/>
                  </a:lnTo>
                  <a:lnTo>
                    <a:pt x="2781681" y="39497"/>
                  </a:lnTo>
                  <a:lnTo>
                    <a:pt x="2741929" y="37084"/>
                  </a:lnTo>
                  <a:lnTo>
                    <a:pt x="2700782" y="35179"/>
                  </a:lnTo>
                  <a:lnTo>
                    <a:pt x="2656459" y="34543"/>
                  </a:lnTo>
                  <a:lnTo>
                    <a:pt x="2607564" y="35560"/>
                  </a:lnTo>
                  <a:lnTo>
                    <a:pt x="2552445" y="38735"/>
                  </a:lnTo>
                  <a:lnTo>
                    <a:pt x="2503804" y="42037"/>
                  </a:lnTo>
                  <a:lnTo>
                    <a:pt x="2456688" y="44196"/>
                  </a:lnTo>
                  <a:lnTo>
                    <a:pt x="2410841" y="45593"/>
                  </a:lnTo>
                  <a:lnTo>
                    <a:pt x="2365502" y="46228"/>
                  </a:lnTo>
                  <a:lnTo>
                    <a:pt x="2320416" y="46228"/>
                  </a:lnTo>
                  <a:lnTo>
                    <a:pt x="2274823" y="45719"/>
                  </a:lnTo>
                  <a:lnTo>
                    <a:pt x="2228468" y="44831"/>
                  </a:lnTo>
                  <a:lnTo>
                    <a:pt x="2180716" y="43687"/>
                  </a:lnTo>
                  <a:lnTo>
                    <a:pt x="2131059" y="42418"/>
                  </a:lnTo>
                  <a:lnTo>
                    <a:pt x="2079116" y="41275"/>
                  </a:lnTo>
                  <a:lnTo>
                    <a:pt x="2024252" y="40131"/>
                  </a:lnTo>
                  <a:lnTo>
                    <a:pt x="1965959" y="39243"/>
                  </a:lnTo>
                  <a:lnTo>
                    <a:pt x="1903856" y="38735"/>
                  </a:lnTo>
                  <a:lnTo>
                    <a:pt x="1847214" y="38607"/>
                  </a:lnTo>
                  <a:lnTo>
                    <a:pt x="1796033" y="38607"/>
                  </a:lnTo>
                  <a:lnTo>
                    <a:pt x="1749170" y="38862"/>
                  </a:lnTo>
                  <a:lnTo>
                    <a:pt x="1705482" y="39243"/>
                  </a:lnTo>
                  <a:lnTo>
                    <a:pt x="1663953" y="39624"/>
                  </a:lnTo>
                  <a:lnTo>
                    <a:pt x="1623694" y="40005"/>
                  </a:lnTo>
                  <a:lnTo>
                    <a:pt x="1583308" y="40386"/>
                  </a:lnTo>
                  <a:lnTo>
                    <a:pt x="1542033" y="40767"/>
                  </a:lnTo>
                  <a:lnTo>
                    <a:pt x="1498600" y="41021"/>
                  </a:lnTo>
                  <a:lnTo>
                    <a:pt x="1451990" y="41021"/>
                  </a:lnTo>
                  <a:lnTo>
                    <a:pt x="1401190" y="40893"/>
                  </a:lnTo>
                  <a:lnTo>
                    <a:pt x="1345056" y="40512"/>
                  </a:lnTo>
                  <a:lnTo>
                    <a:pt x="1282572" y="39750"/>
                  </a:lnTo>
                  <a:lnTo>
                    <a:pt x="1212722" y="38735"/>
                  </a:lnTo>
                  <a:lnTo>
                    <a:pt x="1119251" y="37211"/>
                  </a:lnTo>
                  <a:lnTo>
                    <a:pt x="1043939" y="36194"/>
                  </a:lnTo>
                  <a:lnTo>
                    <a:pt x="983614" y="35560"/>
                  </a:lnTo>
                  <a:lnTo>
                    <a:pt x="935608" y="35432"/>
                  </a:lnTo>
                  <a:lnTo>
                    <a:pt x="896619" y="35560"/>
                  </a:lnTo>
                  <a:lnTo>
                    <a:pt x="863853" y="35813"/>
                  </a:lnTo>
                  <a:lnTo>
                    <a:pt x="834135" y="36449"/>
                  </a:lnTo>
                  <a:lnTo>
                    <a:pt x="804544" y="37084"/>
                  </a:lnTo>
                  <a:lnTo>
                    <a:pt x="772159" y="37973"/>
                  </a:lnTo>
                  <a:lnTo>
                    <a:pt x="733805" y="38735"/>
                  </a:lnTo>
                  <a:lnTo>
                    <a:pt x="699642" y="39116"/>
                  </a:lnTo>
                  <a:lnTo>
                    <a:pt x="658494" y="39369"/>
                  </a:lnTo>
                  <a:lnTo>
                    <a:pt x="611123" y="39369"/>
                  </a:lnTo>
                  <a:lnTo>
                    <a:pt x="558926" y="39243"/>
                  </a:lnTo>
                  <a:lnTo>
                    <a:pt x="502665" y="38988"/>
                  </a:lnTo>
                  <a:lnTo>
                    <a:pt x="443738" y="38735"/>
                  </a:lnTo>
                  <a:lnTo>
                    <a:pt x="383031" y="38354"/>
                  </a:lnTo>
                  <a:lnTo>
                    <a:pt x="321690" y="38100"/>
                  </a:lnTo>
                  <a:lnTo>
                    <a:pt x="260730" y="37846"/>
                  </a:lnTo>
                  <a:lnTo>
                    <a:pt x="201294" y="37592"/>
                  </a:lnTo>
                  <a:lnTo>
                    <a:pt x="144398" y="37592"/>
                  </a:lnTo>
                  <a:lnTo>
                    <a:pt x="91312" y="37718"/>
                  </a:lnTo>
                  <a:lnTo>
                    <a:pt x="42798" y="38100"/>
                  </a:lnTo>
                  <a:lnTo>
                    <a:pt x="253" y="38735"/>
                  </a:lnTo>
                  <a:lnTo>
                    <a:pt x="0" y="34671"/>
                  </a:lnTo>
                  <a:lnTo>
                    <a:pt x="762" y="26162"/>
                  </a:lnTo>
                  <a:lnTo>
                    <a:pt x="253" y="20447"/>
                  </a:lnTo>
                  <a:close/>
                </a:path>
              </a:pathLst>
            </a:custGeom>
            <a:ln w="44450">
              <a:solidFill>
                <a:srgbClr val="FFFFFF"/>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33350" cy="163195"/>
          </a:xfrm>
          <a:prstGeom prst="rect">
            <a:avLst/>
          </a:prstGeom>
        </p:spPr>
        <p:txBody>
          <a:bodyPr vert="horz" wrap="square" lIns="0" tIns="12700" rIns="0" bIns="0" rtlCol="0">
            <a:spAutoFit/>
          </a:bodyPr>
          <a:lstStyle/>
          <a:p>
            <a:pPr marL="12700">
              <a:lnSpc>
                <a:spcPct val="100000"/>
              </a:lnSpc>
              <a:spcBef>
                <a:spcPts val="100"/>
              </a:spcBef>
            </a:pPr>
            <a:r>
              <a:rPr sz="900" spc="-125" dirty="0">
                <a:solidFill>
                  <a:srgbClr val="FFFFFF"/>
                </a:solidFill>
                <a:latin typeface="Verdana"/>
                <a:cs typeface="Verdana"/>
              </a:rPr>
              <a:t>16</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pic>
        <p:nvPicPr>
          <p:cNvPr id="10" name="Picture 9">
            <a:extLst>
              <a:ext uri="{FF2B5EF4-FFF2-40B4-BE49-F238E27FC236}">
                <a16:creationId xmlns:a16="http://schemas.microsoft.com/office/drawing/2014/main" id="{DE8B4459-3BA8-D89E-6EBC-2E2C4D28586B}"/>
              </a:ext>
            </a:extLst>
          </p:cNvPr>
          <p:cNvPicPr>
            <a:picLocks noChangeAspect="1"/>
          </p:cNvPicPr>
          <p:nvPr/>
        </p:nvPicPr>
        <p:blipFill>
          <a:blip r:embed="rId3"/>
          <a:stretch>
            <a:fillRect/>
          </a:stretch>
        </p:blipFill>
        <p:spPr>
          <a:xfrm>
            <a:off x="5638800" y="914400"/>
            <a:ext cx="4924807" cy="4328161"/>
          </a:xfrm>
          <a:prstGeom prst="rect">
            <a:avLst/>
          </a:prstGeom>
        </p:spPr>
      </p:pic>
      <p:pic>
        <p:nvPicPr>
          <p:cNvPr id="5124" name="Picture 4">
            <a:extLst>
              <a:ext uri="{FF2B5EF4-FFF2-40B4-BE49-F238E27FC236}">
                <a16:creationId xmlns:a16="http://schemas.microsoft.com/office/drawing/2014/main" id="{D72F0946-EB7E-8BF4-78A3-B63D18103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29" y="587885"/>
            <a:ext cx="4724400" cy="6267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2DE6E60-6AA0-C00A-CF74-418FAEE2768F}"/>
              </a:ext>
            </a:extLst>
          </p:cNvPr>
          <p:cNvPicPr>
            <a:picLocks noChangeAspect="1"/>
          </p:cNvPicPr>
          <p:nvPr/>
        </p:nvPicPr>
        <p:blipFill>
          <a:blip r:embed="rId5"/>
          <a:stretch>
            <a:fillRect/>
          </a:stretch>
        </p:blipFill>
        <p:spPr>
          <a:xfrm>
            <a:off x="6705600" y="5791200"/>
            <a:ext cx="2133710" cy="5588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28270" cy="163195"/>
          </a:xfrm>
          <a:prstGeom prst="rect">
            <a:avLst/>
          </a:prstGeom>
        </p:spPr>
        <p:txBody>
          <a:bodyPr vert="horz" wrap="square" lIns="0" tIns="12700" rIns="0" bIns="0" rtlCol="0">
            <a:spAutoFit/>
          </a:bodyPr>
          <a:lstStyle/>
          <a:p>
            <a:pPr marL="12700">
              <a:lnSpc>
                <a:spcPct val="100000"/>
              </a:lnSpc>
              <a:spcBef>
                <a:spcPts val="100"/>
              </a:spcBef>
            </a:pPr>
            <a:r>
              <a:rPr sz="900" spc="-145" dirty="0">
                <a:solidFill>
                  <a:srgbClr val="FFFFFF"/>
                </a:solidFill>
                <a:latin typeface="Verdana"/>
                <a:cs typeface="Verdana"/>
              </a:rPr>
              <a:t>15</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3287395" y="642171"/>
            <a:ext cx="5617209" cy="513715"/>
          </a:xfrm>
          <a:prstGeom prst="rect">
            <a:avLst/>
          </a:prstGeom>
        </p:spPr>
        <p:txBody>
          <a:bodyPr vert="horz" wrap="square" lIns="0" tIns="13335" rIns="0" bIns="0" rtlCol="0">
            <a:spAutoFit/>
          </a:bodyPr>
          <a:lstStyle/>
          <a:p>
            <a:pPr marL="1484630">
              <a:lnSpc>
                <a:spcPct val="100000"/>
              </a:lnSpc>
              <a:spcBef>
                <a:spcPts val="105"/>
              </a:spcBef>
            </a:pPr>
            <a:r>
              <a:rPr u="none" spc="-85" dirty="0"/>
              <a:t>Deployment</a:t>
            </a:r>
          </a:p>
        </p:txBody>
      </p:sp>
      <p:sp>
        <p:nvSpPr>
          <p:cNvPr id="9" name="object 9"/>
          <p:cNvSpPr txBox="1"/>
          <p:nvPr/>
        </p:nvSpPr>
        <p:spPr>
          <a:xfrm>
            <a:off x="838200" y="1231627"/>
            <a:ext cx="10721823" cy="5347618"/>
          </a:xfrm>
          <a:prstGeom prst="rect">
            <a:avLst/>
          </a:prstGeom>
        </p:spPr>
        <p:txBody>
          <a:bodyPr vert="horz" wrap="square" lIns="0" tIns="195580" rIns="0" bIns="0" rtlCol="0">
            <a:spAutoFit/>
          </a:bodyPr>
          <a:lstStyle/>
          <a:p>
            <a:pPr marL="118745" indent="-114300">
              <a:lnSpc>
                <a:spcPct val="100000"/>
              </a:lnSpc>
              <a:spcBef>
                <a:spcPts val="1540"/>
              </a:spcBef>
              <a:buSzPct val="95833"/>
              <a:buFont typeface="Arial MT"/>
              <a:buChar char="•"/>
              <a:tabLst>
                <a:tab pos="118745" algn="l"/>
              </a:tabLst>
            </a:pPr>
            <a:r>
              <a:rPr sz="2000" b="1" dirty="0">
                <a:latin typeface="Times New Roman"/>
                <a:cs typeface="Times New Roman"/>
              </a:rPr>
              <a:t>MVP/Product</a:t>
            </a:r>
            <a:r>
              <a:rPr sz="2000" b="1" spc="-120" dirty="0">
                <a:latin typeface="Times New Roman"/>
                <a:cs typeface="Times New Roman"/>
              </a:rPr>
              <a:t> </a:t>
            </a:r>
            <a:r>
              <a:rPr sz="2000" b="1" spc="-10" dirty="0">
                <a:latin typeface="Times New Roman"/>
                <a:cs typeface="Times New Roman"/>
              </a:rPr>
              <a:t>Demo</a:t>
            </a:r>
            <a:r>
              <a:rPr sz="2000" spc="-10" dirty="0">
                <a:latin typeface="Times New Roman"/>
                <a:cs typeface="Times New Roman"/>
              </a:rPr>
              <a:t>:</a:t>
            </a:r>
            <a:endParaRPr sz="2000" dirty="0">
              <a:latin typeface="Times New Roman"/>
              <a:cs typeface="Times New Roman"/>
            </a:endParaRPr>
          </a:p>
          <a:p>
            <a:pPr marL="756285" lvl="1" indent="-286385">
              <a:lnSpc>
                <a:spcPct val="100000"/>
              </a:lnSpc>
              <a:spcBef>
                <a:spcPts val="1440"/>
              </a:spcBef>
              <a:buFont typeface="Arial MT"/>
              <a:buChar char="•"/>
              <a:tabLst>
                <a:tab pos="756285" algn="l"/>
              </a:tabLst>
            </a:pPr>
            <a:r>
              <a:rPr sz="2000" dirty="0">
                <a:latin typeface="Times New Roman"/>
                <a:cs typeface="Times New Roman"/>
              </a:rPr>
              <a:t>Developed</a:t>
            </a:r>
            <a:r>
              <a:rPr sz="2000" spc="-25" dirty="0">
                <a:latin typeface="Times New Roman"/>
                <a:cs typeface="Times New Roman"/>
              </a:rPr>
              <a:t> </a:t>
            </a:r>
            <a:r>
              <a:rPr sz="2000" dirty="0">
                <a:latin typeface="Times New Roman"/>
                <a:cs typeface="Times New Roman"/>
              </a:rPr>
              <a:t>a</a:t>
            </a:r>
            <a:r>
              <a:rPr sz="2000" spc="-25" dirty="0">
                <a:latin typeface="Times New Roman"/>
                <a:cs typeface="Times New Roman"/>
              </a:rPr>
              <a:t> </a:t>
            </a:r>
            <a:r>
              <a:rPr sz="2000" dirty="0">
                <a:latin typeface="Times New Roman"/>
                <a:cs typeface="Times New Roman"/>
              </a:rPr>
              <a:t>GUI</a:t>
            </a:r>
            <a:r>
              <a:rPr sz="2000" spc="-5" dirty="0">
                <a:latin typeface="Times New Roman"/>
                <a:cs typeface="Times New Roman"/>
              </a:rPr>
              <a:t> </a:t>
            </a:r>
            <a:r>
              <a:rPr sz="2000" dirty="0">
                <a:latin typeface="Times New Roman"/>
                <a:cs typeface="Times New Roman"/>
              </a:rPr>
              <a:t>where</a:t>
            </a:r>
            <a:r>
              <a:rPr sz="2000" spc="-15" dirty="0">
                <a:latin typeface="Times New Roman"/>
                <a:cs typeface="Times New Roman"/>
              </a:rPr>
              <a:t> </a:t>
            </a:r>
            <a:r>
              <a:rPr sz="2000" dirty="0">
                <a:latin typeface="Times New Roman"/>
                <a:cs typeface="Times New Roman"/>
              </a:rPr>
              <a:t>users</a:t>
            </a:r>
            <a:r>
              <a:rPr sz="2000" spc="-20" dirty="0">
                <a:latin typeface="Times New Roman"/>
                <a:cs typeface="Times New Roman"/>
              </a:rPr>
              <a:t> </a:t>
            </a:r>
            <a:r>
              <a:rPr sz="2000" dirty="0">
                <a:latin typeface="Times New Roman"/>
                <a:cs typeface="Times New Roman"/>
              </a:rPr>
              <a:t>can</a:t>
            </a:r>
            <a:r>
              <a:rPr sz="2000" spc="-15" dirty="0">
                <a:latin typeface="Times New Roman"/>
                <a:cs typeface="Times New Roman"/>
              </a:rPr>
              <a:t> </a:t>
            </a:r>
            <a:r>
              <a:rPr sz="2000" dirty="0">
                <a:latin typeface="Times New Roman"/>
                <a:cs typeface="Times New Roman"/>
              </a:rPr>
              <a:t>upload</a:t>
            </a:r>
            <a:r>
              <a:rPr sz="2000" spc="-35" dirty="0">
                <a:latin typeface="Times New Roman"/>
                <a:cs typeface="Times New Roman"/>
              </a:rPr>
              <a:t> </a:t>
            </a:r>
            <a:r>
              <a:rPr sz="2000" dirty="0">
                <a:latin typeface="Times New Roman"/>
                <a:cs typeface="Times New Roman"/>
              </a:rPr>
              <a:t>transcripts</a:t>
            </a:r>
            <a:r>
              <a:rPr sz="2000" spc="-40" dirty="0">
                <a:latin typeface="Times New Roman"/>
                <a:cs typeface="Times New Roman"/>
              </a:rPr>
              <a:t> </a:t>
            </a:r>
            <a:r>
              <a:rPr sz="2000" dirty="0">
                <a:latin typeface="Times New Roman"/>
                <a:cs typeface="Times New Roman"/>
              </a:rPr>
              <a:t>in</a:t>
            </a:r>
            <a:r>
              <a:rPr sz="2000" spc="-25" dirty="0">
                <a:latin typeface="Times New Roman"/>
                <a:cs typeface="Times New Roman"/>
              </a:rPr>
              <a:t> </a:t>
            </a:r>
            <a:r>
              <a:rPr sz="2000" dirty="0">
                <a:latin typeface="Times New Roman"/>
                <a:cs typeface="Times New Roman"/>
              </a:rPr>
              <a:t>PDF</a:t>
            </a:r>
            <a:r>
              <a:rPr sz="2000" spc="-10" dirty="0">
                <a:latin typeface="Times New Roman"/>
                <a:cs typeface="Times New Roman"/>
              </a:rPr>
              <a:t> format.</a:t>
            </a:r>
            <a:endParaRPr sz="2000" dirty="0">
              <a:latin typeface="Times New Roman"/>
              <a:cs typeface="Times New Roman"/>
            </a:endParaRPr>
          </a:p>
          <a:p>
            <a:pPr marL="756285" lvl="1" indent="-286385">
              <a:lnSpc>
                <a:spcPct val="100000"/>
              </a:lnSpc>
              <a:spcBef>
                <a:spcPts val="1440"/>
              </a:spcBef>
              <a:buFont typeface="Arial MT"/>
              <a:buChar char="•"/>
              <a:tabLst>
                <a:tab pos="756285" algn="l"/>
              </a:tabLst>
            </a:pP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system</a:t>
            </a:r>
            <a:r>
              <a:rPr sz="2000" spc="-15" dirty="0">
                <a:latin typeface="Times New Roman"/>
                <a:cs typeface="Times New Roman"/>
              </a:rPr>
              <a:t> </a:t>
            </a:r>
            <a:r>
              <a:rPr sz="2000" dirty="0">
                <a:latin typeface="Times New Roman"/>
                <a:cs typeface="Times New Roman"/>
              </a:rPr>
              <a:t>extracts</a:t>
            </a:r>
            <a:r>
              <a:rPr sz="2000" spc="-45" dirty="0">
                <a:latin typeface="Times New Roman"/>
                <a:cs typeface="Times New Roman"/>
              </a:rPr>
              <a:t> </a:t>
            </a:r>
            <a:r>
              <a:rPr sz="2000" dirty="0">
                <a:latin typeface="Times New Roman"/>
                <a:cs typeface="Times New Roman"/>
              </a:rPr>
              <a:t>data,</a:t>
            </a:r>
            <a:r>
              <a:rPr sz="2000" spc="-20" dirty="0">
                <a:latin typeface="Times New Roman"/>
                <a:cs typeface="Times New Roman"/>
              </a:rPr>
              <a:t> </a:t>
            </a:r>
            <a:r>
              <a:rPr sz="2000" dirty="0">
                <a:latin typeface="Times New Roman"/>
                <a:cs typeface="Times New Roman"/>
              </a:rPr>
              <a:t>predicts</a:t>
            </a:r>
            <a:r>
              <a:rPr sz="2000" spc="-15" dirty="0">
                <a:latin typeface="Times New Roman"/>
                <a:cs typeface="Times New Roman"/>
              </a:rPr>
              <a:t> </a:t>
            </a:r>
            <a:r>
              <a:rPr sz="2000" spc="-20" dirty="0">
                <a:latin typeface="Times New Roman"/>
                <a:cs typeface="Times New Roman"/>
              </a:rPr>
              <a:t>GPA.</a:t>
            </a:r>
            <a:endParaRPr sz="2000" dirty="0">
              <a:latin typeface="Times New Roman"/>
              <a:cs typeface="Times New Roman"/>
            </a:endParaRPr>
          </a:p>
          <a:p>
            <a:pPr marL="118745" indent="-114300">
              <a:lnSpc>
                <a:spcPct val="100000"/>
              </a:lnSpc>
              <a:spcBef>
                <a:spcPts val="1440"/>
              </a:spcBef>
              <a:buSzPct val="95833"/>
              <a:buFont typeface="Arial MT"/>
              <a:buChar char="•"/>
              <a:tabLst>
                <a:tab pos="118745" algn="l"/>
              </a:tabLst>
            </a:pPr>
            <a:r>
              <a:rPr sz="2000" b="1" dirty="0">
                <a:latin typeface="Times New Roman"/>
                <a:cs typeface="Times New Roman"/>
              </a:rPr>
              <a:t>Key </a:t>
            </a:r>
            <a:r>
              <a:rPr sz="2000" b="1" spc="-10" dirty="0">
                <a:latin typeface="Times New Roman"/>
                <a:cs typeface="Times New Roman"/>
              </a:rPr>
              <a:t>Features</a:t>
            </a:r>
            <a:r>
              <a:rPr sz="2000" spc="-10" dirty="0">
                <a:latin typeface="Times New Roman"/>
                <a:cs typeface="Times New Roman"/>
              </a:rPr>
              <a:t>:</a:t>
            </a:r>
            <a:endParaRPr sz="2000" dirty="0">
              <a:latin typeface="Times New Roman"/>
              <a:cs typeface="Times New Roman"/>
            </a:endParaRPr>
          </a:p>
          <a:p>
            <a:pPr marL="756285" lvl="1" indent="-286385">
              <a:lnSpc>
                <a:spcPct val="100000"/>
              </a:lnSpc>
              <a:spcBef>
                <a:spcPts val="1440"/>
              </a:spcBef>
              <a:buFont typeface="Arial MT"/>
              <a:buChar char="•"/>
              <a:tabLst>
                <a:tab pos="756285" algn="l"/>
              </a:tabLst>
            </a:pPr>
            <a:r>
              <a:rPr sz="2000" spc="-25" dirty="0">
                <a:latin typeface="Times New Roman"/>
                <a:cs typeface="Times New Roman"/>
              </a:rPr>
              <a:t>User-</a:t>
            </a:r>
            <a:r>
              <a:rPr sz="2000" dirty="0">
                <a:latin typeface="Times New Roman"/>
                <a:cs typeface="Times New Roman"/>
              </a:rPr>
              <a:t>friendly</a:t>
            </a:r>
            <a:r>
              <a:rPr sz="2000" spc="-10" dirty="0">
                <a:latin typeface="Times New Roman"/>
                <a:cs typeface="Times New Roman"/>
              </a:rPr>
              <a:t> </a:t>
            </a:r>
            <a:r>
              <a:rPr sz="2000" dirty="0">
                <a:latin typeface="Times New Roman"/>
                <a:cs typeface="Times New Roman"/>
              </a:rPr>
              <a:t>interface</a:t>
            </a:r>
            <a:r>
              <a:rPr sz="2000" spc="-25" dirty="0">
                <a:latin typeface="Times New Roman"/>
                <a:cs typeface="Times New Roman"/>
              </a:rPr>
              <a:t> </a:t>
            </a:r>
            <a:r>
              <a:rPr sz="2000" dirty="0">
                <a:latin typeface="Times New Roman"/>
                <a:cs typeface="Times New Roman"/>
              </a:rPr>
              <a:t>with drag-</a:t>
            </a:r>
            <a:r>
              <a:rPr sz="2000" spc="-10" dirty="0">
                <a:latin typeface="Times New Roman"/>
                <a:cs typeface="Times New Roman"/>
              </a:rPr>
              <a:t>and-</a:t>
            </a:r>
            <a:r>
              <a:rPr sz="2000" dirty="0">
                <a:latin typeface="Times New Roman"/>
                <a:cs typeface="Times New Roman"/>
              </a:rPr>
              <a:t>drop</a:t>
            </a:r>
            <a:r>
              <a:rPr sz="2000" spc="-10" dirty="0">
                <a:latin typeface="Times New Roman"/>
                <a:cs typeface="Times New Roman"/>
              </a:rPr>
              <a:t> functionality.</a:t>
            </a:r>
            <a:endParaRPr sz="2000" dirty="0">
              <a:latin typeface="Times New Roman"/>
              <a:cs typeface="Times New Roman"/>
            </a:endParaRPr>
          </a:p>
          <a:p>
            <a:pPr marL="756285" lvl="1" indent="-286385">
              <a:lnSpc>
                <a:spcPct val="100000"/>
              </a:lnSpc>
              <a:spcBef>
                <a:spcPts val="1445"/>
              </a:spcBef>
              <a:buFont typeface="Arial MT"/>
              <a:buChar char="•"/>
              <a:tabLst>
                <a:tab pos="756285" algn="l"/>
              </a:tabLst>
            </a:pPr>
            <a:r>
              <a:rPr sz="2000" spc="-10" dirty="0">
                <a:latin typeface="Times New Roman"/>
                <a:cs typeface="Times New Roman"/>
              </a:rPr>
              <a:t>Real-</a:t>
            </a:r>
            <a:r>
              <a:rPr sz="2000" dirty="0">
                <a:latin typeface="Times New Roman"/>
                <a:cs typeface="Times New Roman"/>
              </a:rPr>
              <a:t>time</a:t>
            </a:r>
            <a:r>
              <a:rPr sz="2000" spc="-25" dirty="0">
                <a:latin typeface="Times New Roman"/>
                <a:cs typeface="Times New Roman"/>
              </a:rPr>
              <a:t> </a:t>
            </a:r>
            <a:r>
              <a:rPr sz="2000" dirty="0">
                <a:latin typeface="Times New Roman"/>
                <a:cs typeface="Times New Roman"/>
              </a:rPr>
              <a:t>feedback on</a:t>
            </a:r>
            <a:r>
              <a:rPr sz="2000" spc="10" dirty="0">
                <a:latin typeface="Times New Roman"/>
                <a:cs typeface="Times New Roman"/>
              </a:rPr>
              <a:t> </a:t>
            </a:r>
            <a:r>
              <a:rPr sz="2000" dirty="0">
                <a:latin typeface="Times New Roman"/>
                <a:cs typeface="Times New Roman"/>
              </a:rPr>
              <a:t>transcript</a:t>
            </a:r>
            <a:r>
              <a:rPr sz="2000" spc="-30" dirty="0">
                <a:latin typeface="Times New Roman"/>
                <a:cs typeface="Times New Roman"/>
              </a:rPr>
              <a:t> </a:t>
            </a:r>
            <a:r>
              <a:rPr sz="2000" spc="-10" dirty="0">
                <a:latin typeface="Times New Roman"/>
                <a:cs typeface="Times New Roman"/>
              </a:rPr>
              <a:t>processing.</a:t>
            </a:r>
            <a:endParaRPr sz="2000" dirty="0">
              <a:latin typeface="Times New Roman"/>
              <a:cs typeface="Times New Roman"/>
            </a:endParaRPr>
          </a:p>
          <a:p>
            <a:pPr marL="756285" lvl="1" indent="-286385">
              <a:lnSpc>
                <a:spcPct val="100000"/>
              </a:lnSpc>
              <a:spcBef>
                <a:spcPts val="1440"/>
              </a:spcBef>
              <a:buFont typeface="Arial MT"/>
              <a:buChar char="•"/>
              <a:tabLst>
                <a:tab pos="756285" algn="l"/>
              </a:tabLst>
            </a:pPr>
            <a:r>
              <a:rPr sz="2000" spc="-10" dirty="0">
                <a:latin typeface="Times New Roman"/>
                <a:cs typeface="Times New Roman"/>
              </a:rPr>
              <a:t>Visualization</a:t>
            </a:r>
            <a:r>
              <a:rPr sz="2000" spc="-45"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extracted</a:t>
            </a:r>
            <a:r>
              <a:rPr sz="2000" spc="-45" dirty="0">
                <a:latin typeface="Times New Roman"/>
                <a:cs typeface="Times New Roman"/>
              </a:rPr>
              <a:t> </a:t>
            </a:r>
            <a:r>
              <a:rPr sz="2000" dirty="0">
                <a:latin typeface="Times New Roman"/>
                <a:cs typeface="Times New Roman"/>
              </a:rPr>
              <a:t>data</a:t>
            </a:r>
            <a:r>
              <a:rPr sz="2000" spc="-25" dirty="0">
                <a:latin typeface="Times New Roman"/>
                <a:cs typeface="Times New Roman"/>
              </a:rPr>
              <a:t> </a:t>
            </a:r>
            <a:r>
              <a:rPr sz="2000" dirty="0">
                <a:latin typeface="Times New Roman"/>
                <a:cs typeface="Times New Roman"/>
              </a:rPr>
              <a:t>in</a:t>
            </a:r>
            <a:r>
              <a:rPr sz="2000" spc="-1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dirty="0">
                <a:latin typeface="Times New Roman"/>
                <a:cs typeface="Times New Roman"/>
              </a:rPr>
              <a:t>tabular</a:t>
            </a:r>
            <a:r>
              <a:rPr sz="2000" spc="-35" dirty="0">
                <a:latin typeface="Times New Roman"/>
                <a:cs typeface="Times New Roman"/>
              </a:rPr>
              <a:t> </a:t>
            </a:r>
            <a:r>
              <a:rPr sz="2000" spc="-10" dirty="0">
                <a:latin typeface="Times New Roman"/>
                <a:cs typeface="Times New Roman"/>
              </a:rPr>
              <a:t>format.</a:t>
            </a:r>
            <a:endParaRPr sz="2000" dirty="0">
              <a:latin typeface="Times New Roman"/>
              <a:cs typeface="Times New Roman"/>
            </a:endParaRPr>
          </a:p>
          <a:p>
            <a:pPr marL="118745" indent="-114300">
              <a:lnSpc>
                <a:spcPct val="100000"/>
              </a:lnSpc>
              <a:spcBef>
                <a:spcPts val="1440"/>
              </a:spcBef>
              <a:buSzPct val="95833"/>
              <a:buFont typeface="Arial MT"/>
              <a:buChar char="•"/>
              <a:tabLst>
                <a:tab pos="118745" algn="l"/>
              </a:tabLst>
            </a:pPr>
            <a:r>
              <a:rPr sz="2000" b="1" spc="-10" dirty="0">
                <a:latin typeface="Times New Roman"/>
                <a:cs typeface="Times New Roman"/>
              </a:rPr>
              <a:t>Outcome</a:t>
            </a:r>
            <a:r>
              <a:rPr sz="2000" spc="-10" dirty="0">
                <a:latin typeface="Times New Roman"/>
                <a:cs typeface="Times New Roman"/>
              </a:rPr>
              <a:t>:</a:t>
            </a:r>
            <a:endParaRPr sz="2000" dirty="0">
              <a:latin typeface="Times New Roman"/>
              <a:cs typeface="Times New Roman"/>
            </a:endParaRPr>
          </a:p>
          <a:p>
            <a:pPr marL="756285" lvl="1" indent="-286385">
              <a:lnSpc>
                <a:spcPct val="100000"/>
              </a:lnSpc>
              <a:spcBef>
                <a:spcPts val="1440"/>
              </a:spcBef>
              <a:buFont typeface="Arial MT"/>
              <a:buChar char="•"/>
              <a:tabLst>
                <a:tab pos="756285" algn="l"/>
              </a:tabLst>
            </a:pPr>
            <a:r>
              <a:rPr sz="2000" dirty="0">
                <a:latin typeface="Times New Roman"/>
                <a:cs typeface="Times New Roman"/>
              </a:rPr>
              <a:t>A</a:t>
            </a:r>
            <a:r>
              <a:rPr sz="2000" spc="-140" dirty="0">
                <a:latin typeface="Times New Roman"/>
                <a:cs typeface="Times New Roman"/>
              </a:rPr>
              <a:t> </a:t>
            </a:r>
            <a:r>
              <a:rPr sz="2000" dirty="0">
                <a:latin typeface="Times New Roman"/>
                <a:cs typeface="Times New Roman"/>
              </a:rPr>
              <a:t>scalable</a:t>
            </a:r>
            <a:r>
              <a:rPr sz="2000" spc="-50" dirty="0">
                <a:latin typeface="Times New Roman"/>
                <a:cs typeface="Times New Roman"/>
              </a:rPr>
              <a:t> </a:t>
            </a:r>
            <a:r>
              <a:rPr sz="2000" dirty="0">
                <a:latin typeface="Times New Roman"/>
                <a:cs typeface="Times New Roman"/>
              </a:rPr>
              <a:t>tool</a:t>
            </a:r>
            <a:r>
              <a:rPr sz="2000" spc="-10" dirty="0">
                <a:latin typeface="Times New Roman"/>
                <a:cs typeface="Times New Roman"/>
              </a:rPr>
              <a:t> </a:t>
            </a:r>
            <a:r>
              <a:rPr sz="2000" dirty="0">
                <a:latin typeface="Times New Roman"/>
                <a:cs typeface="Times New Roman"/>
              </a:rPr>
              <a:t>for</a:t>
            </a:r>
            <a:r>
              <a:rPr sz="2000" spc="-10" dirty="0">
                <a:latin typeface="Times New Roman"/>
                <a:cs typeface="Times New Roman"/>
              </a:rPr>
              <a:t> </a:t>
            </a:r>
            <a:r>
              <a:rPr sz="2000" dirty="0">
                <a:latin typeface="Times New Roman"/>
                <a:cs typeface="Times New Roman"/>
              </a:rPr>
              <a:t>universities</a:t>
            </a:r>
            <a:r>
              <a:rPr sz="2000" spc="-50" dirty="0">
                <a:latin typeface="Times New Roman"/>
                <a:cs typeface="Times New Roman"/>
              </a:rPr>
              <a:t> </a:t>
            </a:r>
            <a:r>
              <a:rPr sz="2000" dirty="0">
                <a:latin typeface="Times New Roman"/>
                <a:cs typeface="Times New Roman"/>
              </a:rPr>
              <a:t>to</a:t>
            </a:r>
            <a:r>
              <a:rPr sz="2000" spc="-20" dirty="0">
                <a:latin typeface="Times New Roman"/>
                <a:cs typeface="Times New Roman"/>
              </a:rPr>
              <a:t> </a:t>
            </a:r>
            <a:r>
              <a:rPr sz="2000" dirty="0">
                <a:latin typeface="Times New Roman"/>
                <a:cs typeface="Times New Roman"/>
              </a:rPr>
              <a:t>streamline</a:t>
            </a:r>
            <a:r>
              <a:rPr sz="2000" spc="-35" dirty="0">
                <a:latin typeface="Times New Roman"/>
                <a:cs typeface="Times New Roman"/>
              </a:rPr>
              <a:t> </a:t>
            </a:r>
            <a:r>
              <a:rPr sz="2000" dirty="0">
                <a:latin typeface="Times New Roman"/>
                <a:cs typeface="Times New Roman"/>
              </a:rPr>
              <a:t>their</a:t>
            </a:r>
            <a:r>
              <a:rPr sz="2000" spc="-40" dirty="0">
                <a:latin typeface="Times New Roman"/>
                <a:cs typeface="Times New Roman"/>
              </a:rPr>
              <a:t> </a:t>
            </a:r>
            <a:r>
              <a:rPr sz="2000" dirty="0">
                <a:latin typeface="Times New Roman"/>
                <a:cs typeface="Times New Roman"/>
              </a:rPr>
              <a:t>admission</a:t>
            </a:r>
            <a:r>
              <a:rPr sz="2000" spc="-10" dirty="0">
                <a:latin typeface="Times New Roman"/>
                <a:cs typeface="Times New Roman"/>
              </a:rPr>
              <a:t> process.</a:t>
            </a:r>
            <a:endParaRPr lang="en-IN" sz="2000" spc="-10" dirty="0">
              <a:latin typeface="Times New Roman"/>
              <a:cs typeface="Times New Roman"/>
            </a:endParaRPr>
          </a:p>
          <a:p>
            <a:pPr marL="4445" algn="just">
              <a:lnSpc>
                <a:spcPct val="100000"/>
              </a:lnSpc>
              <a:spcBef>
                <a:spcPts val="1440"/>
              </a:spcBef>
              <a:buSzPct val="95833"/>
              <a:tabLst>
                <a:tab pos="118745" algn="l"/>
              </a:tabLst>
            </a:pPr>
            <a:r>
              <a:rPr lang="en-US" sz="2000" b="1" spc="-10" dirty="0">
                <a:solidFill>
                  <a:srgbClr val="0070C0"/>
                </a:solidFill>
                <a:latin typeface="Arial" panose="020B0604020202020204" pitchFamily="34" charset="0"/>
                <a:cs typeface="Arial" panose="020B0604020202020204" pitchFamily="34" charset="0"/>
              </a:rPr>
              <a:t>                                                               Phase-III Deliverables:</a:t>
            </a:r>
            <a:endParaRPr lang="en-US" sz="2000" b="1" dirty="0">
              <a:solidFill>
                <a:srgbClr val="0070C0"/>
              </a:solidFill>
              <a:latin typeface="Arial" panose="020B0604020202020204" pitchFamily="34" charset="0"/>
              <a:cs typeface="Arial" panose="020B0604020202020204" pitchFamily="34" charset="0"/>
            </a:endParaRPr>
          </a:p>
          <a:p>
            <a:pPr marL="756285" lvl="1" indent="-286385" algn="just">
              <a:lnSpc>
                <a:spcPct val="100000"/>
              </a:lnSpc>
              <a:spcBef>
                <a:spcPts val="1440"/>
              </a:spcBef>
              <a:buFont typeface="Arial MT"/>
              <a:buChar char="•"/>
              <a:tabLst>
                <a:tab pos="756285" algn="l"/>
              </a:tabLst>
            </a:pPr>
            <a:r>
              <a:rPr lang="en-US" sz="2000" dirty="0">
                <a:latin typeface="Times New Roman"/>
                <a:cs typeface="Times New Roman"/>
              </a:rPr>
              <a:t>GUI Interface</a:t>
            </a:r>
            <a:endParaRPr sz="2000" dirty="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0"/>
            <a:ext cx="12192000" cy="481330"/>
            <a:chOff x="0" y="50"/>
            <a:chExt cx="12192000" cy="481330"/>
          </a:xfrm>
        </p:grpSpPr>
        <p:sp>
          <p:nvSpPr>
            <p:cNvPr id="3" name="object 3"/>
            <p:cNvSpPr/>
            <p:nvPr/>
          </p:nvSpPr>
          <p:spPr>
            <a:xfrm>
              <a:off x="11464163" y="106552"/>
              <a:ext cx="12700" cy="222250"/>
            </a:xfrm>
            <a:custGeom>
              <a:avLst/>
              <a:gdLst/>
              <a:ahLst/>
              <a:cxnLst/>
              <a:rect l="l" t="t" r="r" b="b"/>
              <a:pathLst>
                <a:path w="12700" h="222250">
                  <a:moveTo>
                    <a:pt x="0" y="222250"/>
                  </a:moveTo>
                  <a:lnTo>
                    <a:pt x="12700" y="222250"/>
                  </a:lnTo>
                  <a:lnTo>
                    <a:pt x="12700" y="0"/>
                  </a:lnTo>
                  <a:lnTo>
                    <a:pt x="0" y="0"/>
                  </a:lnTo>
                  <a:lnTo>
                    <a:pt x="0" y="222250"/>
                  </a:lnTo>
                  <a:close/>
                </a:path>
              </a:pathLst>
            </a:custGeom>
            <a:solidFill>
              <a:srgbClr val="FFCC33"/>
            </a:solidFill>
          </p:spPr>
          <p:txBody>
            <a:bodyPr wrap="square" lIns="0" tIns="0" rIns="0" bIns="0" rtlCol="0"/>
            <a:lstStyle/>
            <a:p>
              <a:endParaRPr/>
            </a:p>
          </p:txBody>
        </p:sp>
        <p:sp>
          <p:nvSpPr>
            <p:cNvPr id="4" name="object 4"/>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grpSp>
      <p:sp>
        <p:nvSpPr>
          <p:cNvPr id="5" name="object 5"/>
          <p:cNvSpPr txBox="1"/>
          <p:nvPr/>
        </p:nvSpPr>
        <p:spPr>
          <a:xfrm>
            <a:off x="11633072" y="129997"/>
            <a:ext cx="130810" cy="163195"/>
          </a:xfrm>
          <a:prstGeom prst="rect">
            <a:avLst/>
          </a:prstGeom>
        </p:spPr>
        <p:txBody>
          <a:bodyPr vert="horz" wrap="square" lIns="0" tIns="12700" rIns="0" bIns="0" rtlCol="0">
            <a:spAutoFit/>
          </a:bodyPr>
          <a:lstStyle/>
          <a:p>
            <a:pPr marL="12700">
              <a:lnSpc>
                <a:spcPct val="100000"/>
              </a:lnSpc>
              <a:spcBef>
                <a:spcPts val="100"/>
              </a:spcBef>
            </a:pPr>
            <a:r>
              <a:rPr sz="900" spc="-615" dirty="0">
                <a:solidFill>
                  <a:srgbClr val="FFFFFF"/>
                </a:solidFill>
                <a:latin typeface="Verdana"/>
                <a:cs typeface="Verdana"/>
              </a:rPr>
              <a:t>1</a:t>
            </a:r>
            <a:r>
              <a:rPr sz="900" spc="-315" dirty="0">
                <a:solidFill>
                  <a:srgbClr val="FFFFFF"/>
                </a:solidFill>
                <a:latin typeface="Verdana"/>
                <a:cs typeface="Verdana"/>
              </a:rPr>
              <a:t>9</a:t>
            </a:r>
            <a:r>
              <a:rPr sz="900" spc="-55" dirty="0">
                <a:solidFill>
                  <a:srgbClr val="FFFFFF"/>
                </a:solidFill>
                <a:latin typeface="Verdana"/>
                <a:cs typeface="Verdana"/>
              </a:rPr>
              <a:t>7</a:t>
            </a:r>
            <a:endParaRPr sz="900">
              <a:latin typeface="Verdana"/>
              <a:cs typeface="Verdana"/>
            </a:endParaRPr>
          </a:p>
        </p:txBody>
      </p:sp>
      <p:grpSp>
        <p:nvGrpSpPr>
          <p:cNvPr id="6" name="object 6"/>
          <p:cNvGrpSpPr/>
          <p:nvPr/>
        </p:nvGrpSpPr>
        <p:grpSpPr>
          <a:xfrm>
            <a:off x="0" y="106553"/>
            <a:ext cx="12192000" cy="374650"/>
            <a:chOff x="0" y="106553"/>
            <a:chExt cx="12192000" cy="374650"/>
          </a:xfrm>
        </p:grpSpPr>
        <p:pic>
          <p:nvPicPr>
            <p:cNvPr id="7" name="object 7"/>
            <p:cNvPicPr/>
            <p:nvPr/>
          </p:nvPicPr>
          <p:blipFill>
            <a:blip r:embed="rId2" cstate="print"/>
            <a:stretch>
              <a:fillRect/>
            </a:stretch>
          </p:blipFill>
          <p:spPr>
            <a:xfrm>
              <a:off x="312407" y="128661"/>
              <a:ext cx="1764157" cy="179821"/>
            </a:xfrm>
            <a:prstGeom prst="rect">
              <a:avLst/>
            </a:prstGeom>
          </p:spPr>
        </p:pic>
        <p:sp>
          <p:nvSpPr>
            <p:cNvPr id="8" name="object 8"/>
            <p:cNvSpPr/>
            <p:nvPr/>
          </p:nvSpPr>
          <p:spPr>
            <a:xfrm>
              <a:off x="11464163" y="106553"/>
              <a:ext cx="12700" cy="222250"/>
            </a:xfrm>
            <a:custGeom>
              <a:avLst/>
              <a:gdLst/>
              <a:ahLst/>
              <a:cxnLst/>
              <a:rect l="l" t="t" r="r" b="b"/>
              <a:pathLst>
                <a:path w="12700" h="222250">
                  <a:moveTo>
                    <a:pt x="0" y="222250"/>
                  </a:moveTo>
                  <a:lnTo>
                    <a:pt x="12700" y="222250"/>
                  </a:lnTo>
                  <a:lnTo>
                    <a:pt x="12700" y="0"/>
                  </a:lnTo>
                  <a:lnTo>
                    <a:pt x="0" y="0"/>
                  </a:lnTo>
                  <a:lnTo>
                    <a:pt x="0" y="222250"/>
                  </a:lnTo>
                  <a:close/>
                </a:path>
              </a:pathLst>
            </a:custGeom>
            <a:solidFill>
              <a:srgbClr val="FFCC33"/>
            </a:solidFill>
          </p:spPr>
          <p:txBody>
            <a:bodyPr wrap="square" lIns="0" tIns="0" rIns="0" bIns="0" rtlCol="0"/>
            <a:lstStyle/>
            <a:p>
              <a:endParaRPr/>
            </a:p>
          </p:txBody>
        </p:sp>
        <p:sp>
          <p:nvSpPr>
            <p:cNvPr id="9" name="object 9"/>
            <p:cNvSpPr/>
            <p:nvPr/>
          </p:nvSpPr>
          <p:spPr>
            <a:xfrm>
              <a:off x="0" y="435485"/>
              <a:ext cx="12192000" cy="45720"/>
            </a:xfrm>
            <a:custGeom>
              <a:avLst/>
              <a:gdLst/>
              <a:ahLst/>
              <a:cxnLst/>
              <a:rect l="l" t="t" r="r" b="b"/>
              <a:pathLst>
                <a:path w="12192000" h="45720">
                  <a:moveTo>
                    <a:pt x="12192000" y="0"/>
                  </a:moveTo>
                  <a:lnTo>
                    <a:pt x="0" y="0"/>
                  </a:lnTo>
                  <a:lnTo>
                    <a:pt x="0" y="45717"/>
                  </a:lnTo>
                  <a:lnTo>
                    <a:pt x="12192000" y="45717"/>
                  </a:lnTo>
                  <a:lnTo>
                    <a:pt x="12192000" y="0"/>
                  </a:lnTo>
                  <a:close/>
                </a:path>
              </a:pathLst>
            </a:custGeom>
            <a:solidFill>
              <a:srgbClr val="0D1622"/>
            </a:solidFill>
          </p:spPr>
          <p:txBody>
            <a:bodyPr wrap="square" lIns="0" tIns="0" rIns="0" bIns="0" rtlCol="0"/>
            <a:lstStyle/>
            <a:p>
              <a:endParaRPr/>
            </a:p>
          </p:txBody>
        </p:sp>
      </p:grpSp>
      <p:sp>
        <p:nvSpPr>
          <p:cNvPr id="10" name="object 10"/>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950" dirty="0">
                <a:solidFill>
                  <a:srgbClr val="FFFFFF"/>
                </a:solidFill>
                <a:latin typeface="Verdana"/>
                <a:cs typeface="Verdana"/>
              </a:rPr>
              <a:t>©</a:t>
            </a:r>
            <a:r>
              <a:rPr sz="900" spc="15" dirty="0">
                <a:solidFill>
                  <a:srgbClr val="FFFFFF"/>
                </a:solidFill>
                <a:latin typeface="Verdana"/>
                <a:cs typeface="Verdana"/>
              </a:rPr>
              <a:t>©</a:t>
            </a:r>
            <a:r>
              <a:rPr sz="900" spc="-625" dirty="0">
                <a:solidFill>
                  <a:srgbClr val="FFFFFF"/>
                </a:solidFill>
                <a:latin typeface="Verdana"/>
                <a:cs typeface="Verdana"/>
              </a:rPr>
              <a:t>2</a:t>
            </a:r>
            <a:r>
              <a:rPr sz="900" spc="-60" dirty="0">
                <a:solidFill>
                  <a:srgbClr val="FFFFFF"/>
                </a:solidFill>
                <a:latin typeface="Verdana"/>
                <a:cs typeface="Verdana"/>
              </a:rPr>
              <a:t>2</a:t>
            </a:r>
            <a:r>
              <a:rPr sz="900" spc="-625" dirty="0">
                <a:solidFill>
                  <a:srgbClr val="FFFFFF"/>
                </a:solidFill>
                <a:latin typeface="Verdana"/>
                <a:cs typeface="Verdana"/>
              </a:rPr>
              <a:t>0</a:t>
            </a:r>
            <a:r>
              <a:rPr sz="900" spc="-60" dirty="0">
                <a:solidFill>
                  <a:srgbClr val="FFFFFF"/>
                </a:solidFill>
                <a:latin typeface="Verdana"/>
                <a:cs typeface="Verdana"/>
              </a:rPr>
              <a:t>0</a:t>
            </a:r>
            <a:r>
              <a:rPr sz="900" spc="-625" dirty="0">
                <a:solidFill>
                  <a:srgbClr val="FFFFFF"/>
                </a:solidFill>
                <a:latin typeface="Verdana"/>
                <a:cs typeface="Verdana"/>
              </a:rPr>
              <a:t>2</a:t>
            </a:r>
            <a:r>
              <a:rPr sz="900" spc="-60" dirty="0">
                <a:solidFill>
                  <a:srgbClr val="FFFFFF"/>
                </a:solidFill>
                <a:latin typeface="Verdana"/>
                <a:cs typeface="Verdana"/>
              </a:rPr>
              <a:t>2</a:t>
            </a:r>
            <a:r>
              <a:rPr sz="900" spc="-625" dirty="0">
                <a:solidFill>
                  <a:srgbClr val="FFFFFF"/>
                </a:solidFill>
                <a:latin typeface="Verdana"/>
                <a:cs typeface="Verdana"/>
              </a:rPr>
              <a:t>3</a:t>
            </a:r>
            <a:r>
              <a:rPr sz="900" spc="-45" dirty="0">
                <a:solidFill>
                  <a:srgbClr val="FFFFFF"/>
                </a:solidFill>
                <a:latin typeface="Verdana"/>
                <a:cs typeface="Verdana"/>
              </a:rPr>
              <a:t>3</a:t>
            </a:r>
            <a:r>
              <a:rPr sz="900" spc="-5" dirty="0">
                <a:solidFill>
                  <a:srgbClr val="FFFFFF"/>
                </a:solidFill>
                <a:latin typeface="Verdana"/>
                <a:cs typeface="Verdana"/>
              </a:rPr>
              <a:t> </a:t>
            </a:r>
            <a:r>
              <a:rPr sz="900" spc="-680" dirty="0">
                <a:solidFill>
                  <a:srgbClr val="FFFFFF"/>
                </a:solidFill>
                <a:latin typeface="Verdana"/>
                <a:cs typeface="Verdana"/>
              </a:rPr>
              <a:t>U</a:t>
            </a:r>
            <a:r>
              <a:rPr sz="900" spc="-30" dirty="0">
                <a:solidFill>
                  <a:srgbClr val="FFFFFF"/>
                </a:solidFill>
                <a:latin typeface="Verdana"/>
                <a:cs typeface="Verdana"/>
              </a:rPr>
              <a:t>U</a:t>
            </a:r>
            <a:r>
              <a:rPr sz="900" spc="-590" dirty="0">
                <a:solidFill>
                  <a:srgbClr val="FFFFFF"/>
                </a:solidFill>
                <a:latin typeface="Verdana"/>
                <a:cs typeface="Verdana"/>
              </a:rPr>
              <a:t>n</a:t>
            </a:r>
            <a:r>
              <a:rPr sz="900" spc="-40" dirty="0">
                <a:solidFill>
                  <a:srgbClr val="FFFFFF"/>
                </a:solidFill>
                <a:latin typeface="Verdana"/>
                <a:cs typeface="Verdana"/>
              </a:rPr>
              <a:t>n</a:t>
            </a:r>
            <a:r>
              <a:rPr sz="900" spc="-250" dirty="0">
                <a:solidFill>
                  <a:srgbClr val="FFFFFF"/>
                </a:solidFill>
                <a:latin typeface="Verdana"/>
                <a:cs typeface="Verdana"/>
              </a:rPr>
              <a:t>i</a:t>
            </a:r>
            <a:r>
              <a:rPr sz="900" spc="-35" dirty="0">
                <a:solidFill>
                  <a:srgbClr val="FFFFFF"/>
                </a:solidFill>
                <a:latin typeface="Verdana"/>
                <a:cs typeface="Verdana"/>
              </a:rPr>
              <a:t>i</a:t>
            </a:r>
            <a:r>
              <a:rPr sz="900" spc="-545" dirty="0">
                <a:solidFill>
                  <a:srgbClr val="FFFFFF"/>
                </a:solidFill>
                <a:latin typeface="Verdana"/>
                <a:cs typeface="Verdana"/>
              </a:rPr>
              <a:t>v</a:t>
            </a:r>
            <a:r>
              <a:rPr sz="900" spc="-45" dirty="0">
                <a:solidFill>
                  <a:srgbClr val="FFFFFF"/>
                </a:solidFill>
                <a:latin typeface="Verdana"/>
                <a:cs typeface="Verdana"/>
              </a:rPr>
              <a:t>v</a:t>
            </a:r>
            <a:r>
              <a:rPr sz="900" spc="-535" dirty="0">
                <a:solidFill>
                  <a:srgbClr val="FFFFFF"/>
                </a:solidFill>
                <a:latin typeface="Verdana"/>
                <a:cs typeface="Verdana"/>
              </a:rPr>
              <a:t>e</a:t>
            </a:r>
            <a:r>
              <a:rPr sz="900" spc="-55" dirty="0">
                <a:solidFill>
                  <a:srgbClr val="FFFFFF"/>
                </a:solidFill>
                <a:latin typeface="Verdana"/>
                <a:cs typeface="Verdana"/>
              </a:rPr>
              <a:t>e</a:t>
            </a:r>
            <a:r>
              <a:rPr sz="900" spc="-370" dirty="0">
                <a:solidFill>
                  <a:srgbClr val="FFFFFF"/>
                </a:solidFill>
                <a:latin typeface="Verdana"/>
                <a:cs typeface="Verdana"/>
              </a:rPr>
              <a:t>r</a:t>
            </a:r>
            <a:r>
              <a:rPr sz="900" spc="-45" dirty="0">
                <a:solidFill>
                  <a:srgbClr val="FFFFFF"/>
                </a:solidFill>
                <a:latin typeface="Verdana"/>
                <a:cs typeface="Verdana"/>
              </a:rPr>
              <a:t>r</a:t>
            </a:r>
            <a:r>
              <a:rPr sz="900" spc="-470" dirty="0">
                <a:solidFill>
                  <a:srgbClr val="FFFFFF"/>
                </a:solidFill>
                <a:latin typeface="Verdana"/>
                <a:cs typeface="Verdana"/>
              </a:rPr>
              <a:t>s</a:t>
            </a:r>
            <a:r>
              <a:rPr sz="900" spc="-40" dirty="0">
                <a:solidFill>
                  <a:srgbClr val="FFFFFF"/>
                </a:solidFill>
                <a:latin typeface="Verdana"/>
                <a:cs typeface="Verdana"/>
              </a:rPr>
              <a:t>s</a:t>
            </a:r>
            <a:r>
              <a:rPr sz="900" spc="-254" dirty="0">
                <a:solidFill>
                  <a:srgbClr val="FFFFFF"/>
                </a:solidFill>
                <a:latin typeface="Verdana"/>
                <a:cs typeface="Verdana"/>
              </a:rPr>
              <a:t>i</a:t>
            </a:r>
            <a:r>
              <a:rPr sz="900" spc="-45" dirty="0">
                <a:solidFill>
                  <a:srgbClr val="FFFFFF"/>
                </a:solidFill>
                <a:latin typeface="Verdana"/>
                <a:cs typeface="Verdana"/>
              </a:rPr>
              <a:t>i</a:t>
            </a:r>
            <a:r>
              <a:rPr sz="900" spc="-345" dirty="0">
                <a:solidFill>
                  <a:srgbClr val="FFFFFF"/>
                </a:solidFill>
                <a:latin typeface="Verdana"/>
                <a:cs typeface="Verdana"/>
              </a:rPr>
              <a:t>t</a:t>
            </a:r>
            <a:r>
              <a:rPr sz="900" spc="-80" dirty="0">
                <a:solidFill>
                  <a:srgbClr val="FFFFFF"/>
                </a:solidFill>
                <a:latin typeface="Verdana"/>
                <a:cs typeface="Verdana"/>
              </a:rPr>
              <a:t>t</a:t>
            </a:r>
            <a:r>
              <a:rPr sz="900" spc="-495" dirty="0">
                <a:solidFill>
                  <a:srgbClr val="FFFFFF"/>
                </a:solidFill>
                <a:latin typeface="Verdana"/>
                <a:cs typeface="Verdana"/>
              </a:rPr>
              <a:t>y</a:t>
            </a:r>
            <a:r>
              <a:rPr sz="900" spc="-15" dirty="0">
                <a:solidFill>
                  <a:srgbClr val="FFFFFF"/>
                </a:solidFill>
                <a:latin typeface="Verdana"/>
                <a:cs typeface="Verdana"/>
              </a:rPr>
              <a:t>y</a:t>
            </a:r>
            <a:r>
              <a:rPr sz="900" spc="-70" dirty="0">
                <a:solidFill>
                  <a:srgbClr val="FFFFFF"/>
                </a:solidFill>
                <a:latin typeface="Verdana"/>
                <a:cs typeface="Verdana"/>
              </a:rPr>
              <a:t> </a:t>
            </a:r>
            <a:r>
              <a:rPr sz="900" spc="-545" dirty="0">
                <a:solidFill>
                  <a:srgbClr val="FFFFFF"/>
                </a:solidFill>
                <a:latin typeface="Verdana"/>
                <a:cs typeface="Verdana"/>
              </a:rPr>
              <a:t>o</a:t>
            </a:r>
            <a:r>
              <a:rPr sz="900" spc="-30" dirty="0">
                <a:solidFill>
                  <a:srgbClr val="FFFFFF"/>
                </a:solidFill>
                <a:latin typeface="Verdana"/>
                <a:cs typeface="Verdana"/>
              </a:rPr>
              <a:t>o</a:t>
            </a:r>
            <a:r>
              <a:rPr sz="900" spc="-305" dirty="0">
                <a:solidFill>
                  <a:srgbClr val="FFFFFF"/>
                </a:solidFill>
                <a:latin typeface="Verdana"/>
                <a:cs typeface="Verdana"/>
              </a:rPr>
              <a:t>f</a:t>
            </a:r>
            <a:r>
              <a:rPr sz="900" spc="-10" dirty="0">
                <a:solidFill>
                  <a:srgbClr val="FFFFFF"/>
                </a:solidFill>
                <a:latin typeface="Verdana"/>
                <a:cs typeface="Verdana"/>
              </a:rPr>
              <a:t>f</a:t>
            </a:r>
            <a:r>
              <a:rPr sz="900" spc="-85" dirty="0">
                <a:solidFill>
                  <a:srgbClr val="FFFFFF"/>
                </a:solidFill>
                <a:latin typeface="Verdana"/>
                <a:cs typeface="Verdana"/>
              </a:rPr>
              <a:t> </a:t>
            </a:r>
            <a:r>
              <a:rPr sz="900" spc="-625" dirty="0">
                <a:solidFill>
                  <a:srgbClr val="FFFFFF"/>
                </a:solidFill>
                <a:latin typeface="Verdana"/>
                <a:cs typeface="Verdana"/>
              </a:rPr>
              <a:t>N</a:t>
            </a:r>
            <a:r>
              <a:rPr sz="900" spc="-55" dirty="0">
                <a:solidFill>
                  <a:srgbClr val="FFFFFF"/>
                </a:solidFill>
                <a:latin typeface="Verdana"/>
                <a:cs typeface="Verdana"/>
              </a:rPr>
              <a:t>N</a:t>
            </a:r>
            <a:r>
              <a:rPr sz="900" spc="-455" dirty="0">
                <a:solidFill>
                  <a:srgbClr val="FFFFFF"/>
                </a:solidFill>
                <a:latin typeface="Verdana"/>
                <a:cs typeface="Verdana"/>
              </a:rPr>
              <a:t>e</a:t>
            </a:r>
            <a:r>
              <a:rPr sz="900" spc="-25" dirty="0">
                <a:solidFill>
                  <a:srgbClr val="FFFFFF"/>
                </a:solidFill>
                <a:latin typeface="Verdana"/>
                <a:cs typeface="Verdana"/>
              </a:rPr>
              <a:t>e</a:t>
            </a:r>
            <a:r>
              <a:rPr sz="900" spc="-695" dirty="0">
                <a:solidFill>
                  <a:srgbClr val="FFFFFF"/>
                </a:solidFill>
                <a:latin typeface="Verdana"/>
                <a:cs typeface="Verdana"/>
              </a:rPr>
              <a:t>w</a:t>
            </a:r>
            <a:r>
              <a:rPr sz="900" spc="15" dirty="0">
                <a:solidFill>
                  <a:srgbClr val="FFFFFF"/>
                </a:solidFill>
                <a:latin typeface="Verdana"/>
                <a:cs typeface="Verdana"/>
              </a:rPr>
              <a:t>w</a:t>
            </a:r>
            <a:r>
              <a:rPr sz="900" spc="-85" dirty="0">
                <a:solidFill>
                  <a:srgbClr val="FFFFFF"/>
                </a:solidFill>
                <a:latin typeface="Verdana"/>
                <a:cs typeface="Verdana"/>
              </a:rPr>
              <a:t> </a:t>
            </a:r>
            <a:r>
              <a:rPr sz="900" spc="-625" dirty="0">
                <a:solidFill>
                  <a:srgbClr val="FFFFFF"/>
                </a:solidFill>
                <a:latin typeface="Verdana"/>
                <a:cs typeface="Verdana"/>
              </a:rPr>
              <a:t>H</a:t>
            </a:r>
            <a:r>
              <a:rPr sz="900" spc="-120" dirty="0">
                <a:solidFill>
                  <a:srgbClr val="FFFFFF"/>
                </a:solidFill>
                <a:latin typeface="Verdana"/>
                <a:cs typeface="Verdana"/>
              </a:rPr>
              <a:t>H</a:t>
            </a:r>
            <a:r>
              <a:rPr sz="900" spc="-430" dirty="0">
                <a:solidFill>
                  <a:srgbClr val="FFFFFF"/>
                </a:solidFill>
                <a:latin typeface="Verdana"/>
                <a:cs typeface="Verdana"/>
              </a:rPr>
              <a:t>a</a:t>
            </a:r>
            <a:r>
              <a:rPr sz="900" spc="-120" dirty="0">
                <a:solidFill>
                  <a:srgbClr val="FFFFFF"/>
                </a:solidFill>
                <a:latin typeface="Verdana"/>
                <a:cs typeface="Verdana"/>
              </a:rPr>
              <a:t>a</a:t>
            </a:r>
            <a:r>
              <a:rPr sz="900" spc="-440" dirty="0">
                <a:solidFill>
                  <a:srgbClr val="FFFFFF"/>
                </a:solidFill>
                <a:latin typeface="Verdana"/>
                <a:cs typeface="Verdana"/>
              </a:rPr>
              <a:t>v</a:t>
            </a:r>
            <a:r>
              <a:rPr sz="900" spc="-70" dirty="0">
                <a:solidFill>
                  <a:srgbClr val="FFFFFF"/>
                </a:solidFill>
                <a:latin typeface="Verdana"/>
                <a:cs typeface="Verdana"/>
              </a:rPr>
              <a:t>v</a:t>
            </a:r>
            <a:r>
              <a:rPr sz="900" spc="-490" dirty="0">
                <a:solidFill>
                  <a:srgbClr val="FFFFFF"/>
                </a:solidFill>
                <a:latin typeface="Verdana"/>
                <a:cs typeface="Verdana"/>
              </a:rPr>
              <a:t>e</a:t>
            </a:r>
            <a:r>
              <a:rPr sz="900" spc="-40" dirty="0">
                <a:solidFill>
                  <a:srgbClr val="FFFFFF"/>
                </a:solidFill>
                <a:latin typeface="Verdana"/>
                <a:cs typeface="Verdana"/>
              </a:rPr>
              <a:t>e</a:t>
            </a:r>
            <a:r>
              <a:rPr sz="900" spc="-555" dirty="0">
                <a:solidFill>
                  <a:srgbClr val="FFFFFF"/>
                </a:solidFill>
                <a:latin typeface="Verdana"/>
                <a:cs typeface="Verdana"/>
              </a:rPr>
              <a:t>n</a:t>
            </a:r>
            <a:r>
              <a:rPr sz="900" spc="-5" dirty="0">
                <a:solidFill>
                  <a:srgbClr val="FFFFFF"/>
                </a:solidFill>
                <a:latin typeface="Verdana"/>
                <a:cs typeface="Verdana"/>
              </a:rPr>
              <a:t>n</a:t>
            </a:r>
            <a:endParaRPr sz="900">
              <a:latin typeface="Verdana"/>
              <a:cs typeface="Verdana"/>
            </a:endParaRPr>
          </a:p>
        </p:txBody>
      </p:sp>
      <p:sp>
        <p:nvSpPr>
          <p:cNvPr id="11" name="object 11"/>
          <p:cNvSpPr txBox="1">
            <a:spLocks noGrp="1"/>
          </p:cNvSpPr>
          <p:nvPr>
            <p:ph type="title"/>
          </p:nvPr>
        </p:nvSpPr>
        <p:spPr>
          <a:xfrm>
            <a:off x="305815" y="715137"/>
            <a:ext cx="4534535" cy="513715"/>
          </a:xfrm>
          <a:prstGeom prst="rect">
            <a:avLst/>
          </a:prstGeom>
        </p:spPr>
        <p:txBody>
          <a:bodyPr vert="horz" wrap="square" lIns="0" tIns="13335" rIns="0" bIns="0" rtlCol="0">
            <a:spAutoFit/>
          </a:bodyPr>
          <a:lstStyle/>
          <a:p>
            <a:pPr marL="12700">
              <a:lnSpc>
                <a:spcPct val="100000"/>
              </a:lnSpc>
              <a:spcBef>
                <a:spcPts val="105"/>
              </a:spcBef>
            </a:pPr>
            <a:r>
              <a:rPr u="none" spc="-95" dirty="0">
                <a:solidFill>
                  <a:srgbClr val="3D3D3D"/>
                </a:solidFill>
              </a:rPr>
              <a:t>Application</a:t>
            </a:r>
            <a:r>
              <a:rPr u="none" spc="-180" dirty="0">
                <a:solidFill>
                  <a:srgbClr val="3D3D3D"/>
                </a:solidFill>
              </a:rPr>
              <a:t> </a:t>
            </a:r>
            <a:r>
              <a:rPr u="none" spc="-145" dirty="0">
                <a:solidFill>
                  <a:srgbClr val="3D3D3D"/>
                </a:solidFill>
              </a:rPr>
              <a:t>Interface</a:t>
            </a:r>
          </a:p>
        </p:txBody>
      </p:sp>
      <p:pic>
        <p:nvPicPr>
          <p:cNvPr id="12" name="object 12"/>
          <p:cNvPicPr/>
          <p:nvPr/>
        </p:nvPicPr>
        <p:blipFill>
          <a:blip r:embed="rId3" cstate="print"/>
          <a:stretch>
            <a:fillRect/>
          </a:stretch>
        </p:blipFill>
        <p:spPr>
          <a:xfrm>
            <a:off x="609600" y="1456685"/>
            <a:ext cx="11277600" cy="54013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37160" cy="163195"/>
          </a:xfrm>
          <a:prstGeom prst="rect">
            <a:avLst/>
          </a:prstGeom>
        </p:spPr>
        <p:txBody>
          <a:bodyPr vert="horz" wrap="square" lIns="0" tIns="12700" rIns="0" bIns="0" rtlCol="0">
            <a:spAutoFit/>
          </a:bodyPr>
          <a:lstStyle/>
          <a:p>
            <a:pPr marL="12700">
              <a:lnSpc>
                <a:spcPct val="100000"/>
              </a:lnSpc>
              <a:spcBef>
                <a:spcPts val="100"/>
              </a:spcBef>
            </a:pPr>
            <a:r>
              <a:rPr sz="900" spc="-110" dirty="0">
                <a:solidFill>
                  <a:srgbClr val="FFFFFF"/>
                </a:solidFill>
                <a:latin typeface="Verdana"/>
                <a:cs typeface="Verdana"/>
              </a:rPr>
              <a:t>18</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pic>
        <p:nvPicPr>
          <p:cNvPr id="8" name="object 8"/>
          <p:cNvPicPr/>
          <p:nvPr/>
        </p:nvPicPr>
        <p:blipFill>
          <a:blip r:embed="rId3" cstate="print"/>
          <a:stretch>
            <a:fillRect/>
          </a:stretch>
        </p:blipFill>
        <p:spPr>
          <a:xfrm>
            <a:off x="0" y="616709"/>
            <a:ext cx="12191999" cy="62412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33350" cy="163195"/>
          </a:xfrm>
          <a:prstGeom prst="rect">
            <a:avLst/>
          </a:prstGeom>
        </p:spPr>
        <p:txBody>
          <a:bodyPr vert="horz" wrap="square" lIns="0" tIns="12700" rIns="0" bIns="0" rtlCol="0">
            <a:spAutoFit/>
          </a:bodyPr>
          <a:lstStyle/>
          <a:p>
            <a:pPr marL="12700">
              <a:lnSpc>
                <a:spcPct val="100000"/>
              </a:lnSpc>
              <a:spcBef>
                <a:spcPts val="100"/>
              </a:spcBef>
            </a:pPr>
            <a:r>
              <a:rPr sz="900" spc="-125" dirty="0">
                <a:solidFill>
                  <a:srgbClr val="FFFFFF"/>
                </a:solidFill>
                <a:latin typeface="Verdana"/>
                <a:cs typeface="Verdana"/>
              </a:rPr>
              <a:t>19</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pic>
        <p:nvPicPr>
          <p:cNvPr id="8" name="object 8"/>
          <p:cNvPicPr/>
          <p:nvPr/>
        </p:nvPicPr>
        <p:blipFill>
          <a:blip r:embed="rId3" cstate="print"/>
          <a:stretch>
            <a:fillRect/>
          </a:stretch>
        </p:blipFill>
        <p:spPr>
          <a:xfrm>
            <a:off x="0" y="552932"/>
            <a:ext cx="12191999" cy="60817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64465"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Verdana"/>
                <a:cs typeface="Verdana"/>
              </a:rPr>
              <a:t>20</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4139310" y="996822"/>
            <a:ext cx="3913504" cy="513715"/>
          </a:xfrm>
          <a:prstGeom prst="rect">
            <a:avLst/>
          </a:prstGeom>
        </p:spPr>
        <p:txBody>
          <a:bodyPr vert="horz" wrap="square" lIns="0" tIns="13335" rIns="0" bIns="0" rtlCol="0">
            <a:spAutoFit/>
          </a:bodyPr>
          <a:lstStyle/>
          <a:p>
            <a:pPr marL="12700">
              <a:lnSpc>
                <a:spcPct val="100000"/>
              </a:lnSpc>
              <a:spcBef>
                <a:spcPts val="105"/>
              </a:spcBef>
            </a:pPr>
            <a:r>
              <a:rPr u="none" spc="-65" dirty="0"/>
              <a:t>What</a:t>
            </a:r>
            <a:r>
              <a:rPr u="none" spc="-210" dirty="0"/>
              <a:t> </a:t>
            </a:r>
            <a:r>
              <a:rPr u="none" dirty="0"/>
              <a:t>We</a:t>
            </a:r>
            <a:r>
              <a:rPr u="none" spc="-180" dirty="0"/>
              <a:t> </a:t>
            </a:r>
            <a:r>
              <a:rPr u="none" spc="-100" dirty="0"/>
              <a:t>Learned</a:t>
            </a:r>
          </a:p>
        </p:txBody>
      </p:sp>
      <p:sp>
        <p:nvSpPr>
          <p:cNvPr id="9" name="object 9"/>
          <p:cNvSpPr txBox="1">
            <a:spLocks noGrp="1"/>
          </p:cNvSpPr>
          <p:nvPr>
            <p:ph type="body" idx="1"/>
          </p:nvPr>
        </p:nvSpPr>
        <p:spPr>
          <a:xfrm>
            <a:off x="571500" y="1752600"/>
            <a:ext cx="11049000" cy="4290918"/>
          </a:xfrm>
          <a:prstGeom prst="rect">
            <a:avLst/>
          </a:prstGeom>
        </p:spPr>
        <p:txBody>
          <a:bodyPr vert="horz" wrap="square" lIns="0" tIns="195580" rIns="0" bIns="0" rtlCol="0">
            <a:spAutoFit/>
          </a:bodyPr>
          <a:lstStyle/>
          <a:p>
            <a:pPr marL="4445" algn="just">
              <a:lnSpc>
                <a:spcPct val="100000"/>
              </a:lnSpc>
              <a:spcBef>
                <a:spcPts val="1540"/>
              </a:spcBef>
              <a:buSzPct val="95833"/>
              <a:tabLst>
                <a:tab pos="118745" algn="l"/>
              </a:tabLst>
            </a:pPr>
            <a:r>
              <a:rPr dirty="0"/>
              <a:t>New</a:t>
            </a:r>
            <a:r>
              <a:rPr spc="-100" dirty="0"/>
              <a:t> </a:t>
            </a:r>
            <a:r>
              <a:rPr spc="-25" dirty="0"/>
              <a:t>Tools</a:t>
            </a:r>
            <a:r>
              <a:rPr spc="-65" dirty="0"/>
              <a:t> </a:t>
            </a:r>
            <a:r>
              <a:rPr dirty="0"/>
              <a:t>&amp;</a:t>
            </a:r>
            <a:r>
              <a:rPr spc="-95" dirty="0"/>
              <a:t> </a:t>
            </a:r>
            <a:r>
              <a:rPr spc="-10" dirty="0"/>
              <a:t>Technologies</a:t>
            </a:r>
            <a:r>
              <a:rPr b="0" spc="-10" dirty="0">
                <a:latin typeface="Times New Roman"/>
                <a:cs typeface="Times New Roman"/>
              </a:rPr>
              <a:t>:</a:t>
            </a:r>
            <a:endParaRPr lang="en-IN" b="0" spc="-10" dirty="0">
              <a:latin typeface="Times New Roman"/>
              <a:cs typeface="Times New Roman"/>
            </a:endParaRPr>
          </a:p>
          <a:p>
            <a:pPr marL="347345" indent="-342900" algn="just">
              <a:lnSpc>
                <a:spcPct val="100000"/>
              </a:lnSpc>
              <a:spcBef>
                <a:spcPts val="1540"/>
              </a:spcBef>
              <a:buSzPct val="95833"/>
              <a:buFont typeface="Arial" panose="020B0604020202020204" pitchFamily="34" charset="0"/>
              <a:buChar char="•"/>
              <a:tabLst>
                <a:tab pos="118745" algn="l"/>
              </a:tabLst>
            </a:pPr>
            <a:r>
              <a:rPr lang="en-US" b="0" spc="-30" dirty="0"/>
              <a:t>We gained hands-on experience in annotation, training OCR models, and integrating machine learning models for GPA prediction into an automated pipeline. </a:t>
            </a:r>
          </a:p>
          <a:p>
            <a:pPr marL="347345" indent="-342900" algn="just">
              <a:lnSpc>
                <a:spcPct val="100000"/>
              </a:lnSpc>
              <a:spcBef>
                <a:spcPts val="1540"/>
              </a:spcBef>
              <a:buSzPct val="95833"/>
              <a:buFont typeface="Arial" panose="020B0604020202020204" pitchFamily="34" charset="0"/>
              <a:buChar char="•"/>
              <a:tabLst>
                <a:tab pos="118745" algn="l"/>
              </a:tabLst>
            </a:pPr>
            <a:r>
              <a:rPr lang="en-US" b="0" spc="-30" dirty="0"/>
              <a:t>This involved post-processing text, structuring data, and exporting results in user-friendly formats like Excel and JSON.</a:t>
            </a:r>
          </a:p>
          <a:p>
            <a:pPr marL="347345" indent="-342900" algn="just">
              <a:lnSpc>
                <a:spcPct val="100000"/>
              </a:lnSpc>
              <a:spcBef>
                <a:spcPts val="1540"/>
              </a:spcBef>
              <a:buSzPct val="95833"/>
              <a:buFont typeface="Arial" panose="020B0604020202020204" pitchFamily="34" charset="0"/>
              <a:buChar char="•"/>
              <a:tabLst>
                <a:tab pos="118745" algn="l"/>
              </a:tabLst>
            </a:pPr>
            <a:r>
              <a:rPr lang="en-US" b="0" spc="-30" dirty="0"/>
              <a:t> We also learned deployment practices to create a functional interface for real-world usability. </a:t>
            </a:r>
          </a:p>
          <a:p>
            <a:pPr marL="347345" indent="-342900" algn="just">
              <a:lnSpc>
                <a:spcPct val="100000"/>
              </a:lnSpc>
              <a:spcBef>
                <a:spcPts val="1540"/>
              </a:spcBef>
              <a:buSzPct val="95833"/>
              <a:buFont typeface="Arial" panose="020B0604020202020204" pitchFamily="34" charset="0"/>
              <a:buChar char="•"/>
              <a:tabLst>
                <a:tab pos="118745" algn="l"/>
              </a:tabLst>
            </a:pPr>
            <a:r>
              <a:rPr lang="en-US" b="0" spc="-30" dirty="0"/>
              <a:t>The project improved our skills in problem-solving, workflow optimization, and handling large datasets, while fostering independent research and learning.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29539" cy="163195"/>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FFFFFF"/>
                </a:solidFill>
                <a:latin typeface="Verdana"/>
                <a:cs typeface="Verdana"/>
              </a:rPr>
              <a:t>21</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u="none" spc="-105" dirty="0"/>
              <a:t>Future</a:t>
            </a:r>
            <a:r>
              <a:rPr u="none" spc="-175" dirty="0"/>
              <a:t> </a:t>
            </a:r>
            <a:r>
              <a:rPr u="none" spc="-90" dirty="0"/>
              <a:t>Recommendations</a:t>
            </a:r>
          </a:p>
        </p:txBody>
      </p:sp>
      <p:sp>
        <p:nvSpPr>
          <p:cNvPr id="9" name="object 9"/>
          <p:cNvSpPr txBox="1"/>
          <p:nvPr/>
        </p:nvSpPr>
        <p:spPr>
          <a:xfrm>
            <a:off x="844397" y="1608500"/>
            <a:ext cx="10467110" cy="4553619"/>
          </a:xfrm>
          <a:prstGeom prst="rect">
            <a:avLst/>
          </a:prstGeom>
        </p:spPr>
        <p:txBody>
          <a:bodyPr vert="horz" wrap="square" lIns="0" tIns="195580" rIns="0" bIns="0" rtlCol="0">
            <a:spAutoFit/>
          </a:bodyPr>
          <a:lstStyle/>
          <a:p>
            <a:pPr marL="118745" indent="-114300" algn="just">
              <a:lnSpc>
                <a:spcPct val="150000"/>
              </a:lnSpc>
              <a:spcBef>
                <a:spcPts val="1540"/>
              </a:spcBef>
              <a:buSzPct val="95833"/>
              <a:buFont typeface="Arial MT"/>
              <a:buChar char="•"/>
              <a:tabLst>
                <a:tab pos="118745" algn="l"/>
              </a:tabLst>
            </a:pPr>
            <a:r>
              <a:rPr sz="2000" b="1" spc="-10" dirty="0">
                <a:latin typeface="Times New Roman"/>
                <a:cs typeface="Times New Roman"/>
              </a:rPr>
              <a:t>Enhancements</a:t>
            </a:r>
            <a:r>
              <a:rPr sz="2000" spc="-10" dirty="0">
                <a:latin typeface="Times New Roman"/>
                <a:cs typeface="Times New Roman"/>
              </a:rPr>
              <a:t>:</a:t>
            </a:r>
            <a:endParaRPr sz="2000" dirty="0">
              <a:latin typeface="Times New Roman"/>
              <a:cs typeface="Times New Roman"/>
            </a:endParaRPr>
          </a:p>
          <a:p>
            <a:pPr marL="756285" lvl="1" indent="-286385" algn="just">
              <a:lnSpc>
                <a:spcPct val="150000"/>
              </a:lnSpc>
              <a:spcBef>
                <a:spcPts val="1440"/>
              </a:spcBef>
              <a:buFont typeface="Arial MT"/>
              <a:buChar char="•"/>
              <a:tabLst>
                <a:tab pos="756285" algn="l"/>
              </a:tabLst>
            </a:pPr>
            <a:r>
              <a:rPr sz="2000" dirty="0">
                <a:latin typeface="Times New Roman"/>
                <a:cs typeface="Times New Roman"/>
              </a:rPr>
              <a:t>Integrate</a:t>
            </a:r>
            <a:r>
              <a:rPr sz="2000" spc="-50" dirty="0">
                <a:latin typeface="Times New Roman"/>
                <a:cs typeface="Times New Roman"/>
              </a:rPr>
              <a:t> </a:t>
            </a:r>
            <a:r>
              <a:rPr sz="2000" dirty="0">
                <a:latin typeface="Times New Roman"/>
                <a:cs typeface="Times New Roman"/>
              </a:rPr>
              <a:t>multilingual</a:t>
            </a:r>
            <a:r>
              <a:rPr sz="2000" spc="-45" dirty="0">
                <a:latin typeface="Times New Roman"/>
                <a:cs typeface="Times New Roman"/>
              </a:rPr>
              <a:t> </a:t>
            </a:r>
            <a:r>
              <a:rPr sz="2000" dirty="0">
                <a:latin typeface="Times New Roman"/>
                <a:cs typeface="Times New Roman"/>
              </a:rPr>
              <a:t>OCR</a:t>
            </a:r>
            <a:r>
              <a:rPr sz="2000" spc="5" dirty="0">
                <a:latin typeface="Times New Roman"/>
                <a:cs typeface="Times New Roman"/>
              </a:rPr>
              <a:t> </a:t>
            </a:r>
            <a:r>
              <a:rPr sz="2000" dirty="0">
                <a:latin typeface="Times New Roman"/>
                <a:cs typeface="Times New Roman"/>
              </a:rPr>
              <a:t>capabilities</a:t>
            </a:r>
            <a:r>
              <a:rPr sz="2000" spc="-45" dirty="0">
                <a:latin typeface="Times New Roman"/>
                <a:cs typeface="Times New Roman"/>
              </a:rPr>
              <a:t> </a:t>
            </a:r>
            <a:r>
              <a:rPr sz="2000" dirty="0">
                <a:latin typeface="Times New Roman"/>
                <a:cs typeface="Times New Roman"/>
              </a:rPr>
              <a:t>to</a:t>
            </a:r>
            <a:r>
              <a:rPr sz="2000" spc="-20" dirty="0">
                <a:latin typeface="Times New Roman"/>
                <a:cs typeface="Times New Roman"/>
              </a:rPr>
              <a:t> </a:t>
            </a:r>
            <a:r>
              <a:rPr sz="2000" dirty="0">
                <a:latin typeface="Times New Roman"/>
                <a:cs typeface="Times New Roman"/>
              </a:rPr>
              <a:t>handle</a:t>
            </a:r>
            <a:r>
              <a:rPr sz="2000" spc="-15" dirty="0">
                <a:latin typeface="Times New Roman"/>
                <a:cs typeface="Times New Roman"/>
              </a:rPr>
              <a:t> </a:t>
            </a:r>
            <a:r>
              <a:rPr sz="2000" dirty="0">
                <a:latin typeface="Times New Roman"/>
                <a:cs typeface="Times New Roman"/>
              </a:rPr>
              <a:t>non-English</a:t>
            </a:r>
            <a:r>
              <a:rPr sz="2000" spc="-30" dirty="0">
                <a:latin typeface="Times New Roman"/>
                <a:cs typeface="Times New Roman"/>
              </a:rPr>
              <a:t> </a:t>
            </a:r>
            <a:r>
              <a:rPr sz="2000" spc="-10" dirty="0">
                <a:latin typeface="Times New Roman"/>
                <a:cs typeface="Times New Roman"/>
              </a:rPr>
              <a:t>transcripts</a:t>
            </a:r>
            <a:endParaRPr lang="en-IN" sz="2000" spc="-10" dirty="0">
              <a:latin typeface="Times New Roman"/>
              <a:cs typeface="Times New Roman"/>
            </a:endParaRPr>
          </a:p>
          <a:p>
            <a:pPr marL="756285" lvl="1" indent="-286385" algn="just">
              <a:lnSpc>
                <a:spcPct val="150000"/>
              </a:lnSpc>
              <a:spcBef>
                <a:spcPts val="1440"/>
              </a:spcBef>
              <a:buFont typeface="Arial MT"/>
              <a:buChar char="•"/>
              <a:tabLst>
                <a:tab pos="756285" algn="l"/>
              </a:tabLst>
            </a:pPr>
            <a:r>
              <a:rPr lang="en-US" sz="2000" b="1" spc="-10" dirty="0">
                <a:latin typeface="Times New Roman"/>
                <a:cs typeface="Times New Roman"/>
              </a:rPr>
              <a:t>Scalability and De-risking: </a:t>
            </a:r>
            <a:r>
              <a:rPr lang="en-US" sz="2000" spc="-10" dirty="0">
                <a:latin typeface="Times New Roman"/>
                <a:cs typeface="Times New Roman"/>
              </a:rPr>
              <a:t>Scale the model effectively to handle a larger number of applications while minimizing risks associated with deploying AI in decision-making processes.​</a:t>
            </a:r>
          </a:p>
          <a:p>
            <a:pPr marL="756285" lvl="1" indent="-286385" algn="just">
              <a:lnSpc>
                <a:spcPct val="150000"/>
              </a:lnSpc>
              <a:spcBef>
                <a:spcPts val="1440"/>
              </a:spcBef>
              <a:buFont typeface="Arial MT"/>
              <a:buChar char="•"/>
              <a:tabLst>
                <a:tab pos="756285" algn="l"/>
              </a:tabLst>
            </a:pPr>
            <a:r>
              <a:rPr lang="en-US" sz="2000" b="1" spc="-10" dirty="0">
                <a:latin typeface="Times New Roman"/>
                <a:cs typeface="Times New Roman"/>
              </a:rPr>
              <a:t>Develop Decision Support Models for Other Programs: </a:t>
            </a:r>
            <a:r>
              <a:rPr lang="en-US" sz="2000" spc="-10" dirty="0">
                <a:latin typeface="Times New Roman"/>
                <a:cs typeface="Times New Roman"/>
              </a:rPr>
              <a:t>Expand the model's application to other educational programs for broader usability.</a:t>
            </a:r>
          </a:p>
          <a:p>
            <a:pPr marL="756285" lvl="1" indent="-286385" algn="just">
              <a:lnSpc>
                <a:spcPct val="150000"/>
              </a:lnSpc>
              <a:spcBef>
                <a:spcPts val="1440"/>
              </a:spcBef>
              <a:buFont typeface="Arial MT"/>
              <a:buChar char="•"/>
              <a:tabLst>
                <a:tab pos="756285" algn="l"/>
              </a:tabLst>
            </a:pPr>
            <a:r>
              <a:rPr lang="en-US" sz="2000" spc="-10" dirty="0">
                <a:latin typeface="Times New Roman"/>
                <a:cs typeface="Times New Roman"/>
              </a:rPr>
              <a:t>​</a:t>
            </a:r>
            <a:r>
              <a:rPr lang="en-US" sz="2000" b="1" spc="-10" dirty="0">
                <a:latin typeface="Times New Roman"/>
                <a:cs typeface="Times New Roman"/>
              </a:rPr>
              <a:t>Build a UNH ADM-DM Data Pipeline (Data Lake): </a:t>
            </a:r>
            <a:r>
              <a:rPr lang="en-US" sz="2000" spc="-10" dirty="0">
                <a:latin typeface="Times New Roman"/>
                <a:cs typeface="Times New Roman"/>
              </a:rPr>
              <a:t>Develop a robust data management infrastructure, like a Data Lake, for efficient data storage, processing, and retrieval.​</a:t>
            </a:r>
            <a:endParaRPr sz="2000" dirty="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4C0D7-A6BB-D198-90F5-091E5B5E0E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66760C4-520D-380A-6616-219A21EAC520}"/>
              </a:ext>
            </a:extLst>
          </p:cNvPr>
          <p:cNvSpPr txBox="1"/>
          <p:nvPr/>
        </p:nvSpPr>
        <p:spPr>
          <a:xfrm>
            <a:off x="11633072" y="129997"/>
            <a:ext cx="129539" cy="163195"/>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FFFFFF"/>
                </a:solidFill>
                <a:latin typeface="Verdana"/>
                <a:cs typeface="Verdana"/>
              </a:rPr>
              <a:t>21</a:t>
            </a:r>
            <a:endParaRPr sz="900">
              <a:latin typeface="Verdana"/>
              <a:cs typeface="Verdana"/>
            </a:endParaRPr>
          </a:p>
        </p:txBody>
      </p:sp>
      <p:sp>
        <p:nvSpPr>
          <p:cNvPr id="3" name="object 3">
            <a:extLst>
              <a:ext uri="{FF2B5EF4-FFF2-40B4-BE49-F238E27FC236}">
                <a16:creationId xmlns:a16="http://schemas.microsoft.com/office/drawing/2014/main" id="{AEF2F00A-558B-00A5-4A7C-C13AC73C35A7}"/>
              </a:ext>
            </a:extLst>
          </p:cNvPr>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a:extLst>
              <a:ext uri="{FF2B5EF4-FFF2-40B4-BE49-F238E27FC236}">
                <a16:creationId xmlns:a16="http://schemas.microsoft.com/office/drawing/2014/main" id="{C5D8650E-012B-3544-FA7B-A878F242C8C8}"/>
              </a:ext>
            </a:extLst>
          </p:cNvPr>
          <p:cNvGrpSpPr/>
          <p:nvPr/>
        </p:nvGrpSpPr>
        <p:grpSpPr>
          <a:xfrm>
            <a:off x="0" y="106553"/>
            <a:ext cx="12192000" cy="374650"/>
            <a:chOff x="0" y="106553"/>
            <a:chExt cx="12192000" cy="374650"/>
          </a:xfrm>
        </p:grpSpPr>
        <p:sp>
          <p:nvSpPr>
            <p:cNvPr id="5" name="object 5">
              <a:extLst>
                <a:ext uri="{FF2B5EF4-FFF2-40B4-BE49-F238E27FC236}">
                  <a16:creationId xmlns:a16="http://schemas.microsoft.com/office/drawing/2014/main" id="{3D92C516-12CE-E436-5323-C3DF1236C86E}"/>
                </a:ext>
              </a:extLst>
            </p:cNvPr>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a:extLst>
                <a:ext uri="{FF2B5EF4-FFF2-40B4-BE49-F238E27FC236}">
                  <a16:creationId xmlns:a16="http://schemas.microsoft.com/office/drawing/2014/main" id="{F79470C3-CFE7-6D19-16D6-F90F7DC6DF59}"/>
                </a:ext>
              </a:extLst>
            </p:cNvPr>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a:extLst>
                <a:ext uri="{FF2B5EF4-FFF2-40B4-BE49-F238E27FC236}">
                  <a16:creationId xmlns:a16="http://schemas.microsoft.com/office/drawing/2014/main" id="{E26668A9-0F80-55EF-00F7-871EB2A343C4}"/>
                </a:ext>
              </a:extLst>
            </p:cNvPr>
            <p:cNvPicPr/>
            <p:nvPr/>
          </p:nvPicPr>
          <p:blipFill>
            <a:blip r:embed="rId2" cstate="print"/>
            <a:stretch>
              <a:fillRect/>
            </a:stretch>
          </p:blipFill>
          <p:spPr>
            <a:xfrm>
              <a:off x="312412" y="128661"/>
              <a:ext cx="1764127" cy="179779"/>
            </a:xfrm>
            <a:prstGeom prst="rect">
              <a:avLst/>
            </a:prstGeom>
          </p:spPr>
        </p:pic>
      </p:grpSp>
      <p:sp>
        <p:nvSpPr>
          <p:cNvPr id="9" name="object 9">
            <a:extLst>
              <a:ext uri="{FF2B5EF4-FFF2-40B4-BE49-F238E27FC236}">
                <a16:creationId xmlns:a16="http://schemas.microsoft.com/office/drawing/2014/main" id="{406F7586-4310-E4EC-E7BC-508E844CA6C0}"/>
              </a:ext>
            </a:extLst>
          </p:cNvPr>
          <p:cNvSpPr txBox="1"/>
          <p:nvPr/>
        </p:nvSpPr>
        <p:spPr>
          <a:xfrm>
            <a:off x="219182" y="1752600"/>
            <a:ext cx="11577676" cy="4839786"/>
          </a:xfrm>
          <a:prstGeom prst="rect">
            <a:avLst/>
          </a:prstGeom>
        </p:spPr>
        <p:txBody>
          <a:bodyPr vert="horz" wrap="square" lIns="0" tIns="195580" rIns="0" bIns="0" rtlCol="0">
            <a:spAutoFit/>
          </a:bodyPr>
          <a:lstStyle/>
          <a:p>
            <a:pPr marL="118745" indent="-114300">
              <a:lnSpc>
                <a:spcPct val="100000"/>
              </a:lnSpc>
              <a:spcBef>
                <a:spcPts val="1440"/>
              </a:spcBef>
              <a:buSzPct val="95833"/>
              <a:buFont typeface="Arial MT"/>
              <a:buChar char="•"/>
              <a:tabLst>
                <a:tab pos="118745" algn="l"/>
              </a:tabLst>
            </a:pPr>
            <a:r>
              <a:rPr lang="en-US" sz="2000" b="1" spc="-20" dirty="0">
                <a:latin typeface="Times New Roman"/>
                <a:cs typeface="Times New Roman"/>
              </a:rPr>
              <a:t>Long-</a:t>
            </a:r>
            <a:r>
              <a:rPr lang="en-US" sz="2000" b="1" spc="-60" dirty="0">
                <a:latin typeface="Times New Roman"/>
                <a:cs typeface="Times New Roman"/>
              </a:rPr>
              <a:t>Term</a:t>
            </a:r>
            <a:r>
              <a:rPr lang="en-US" sz="2000" b="1" spc="-85" dirty="0">
                <a:latin typeface="Times New Roman"/>
                <a:cs typeface="Times New Roman"/>
              </a:rPr>
              <a:t> </a:t>
            </a:r>
            <a:r>
              <a:rPr lang="en-US" sz="2000" b="1" spc="-10" dirty="0">
                <a:latin typeface="Times New Roman"/>
                <a:cs typeface="Times New Roman"/>
              </a:rPr>
              <a:t>Applications</a:t>
            </a:r>
            <a:r>
              <a:rPr lang="en-US" sz="2000" spc="-10" dirty="0">
                <a:latin typeface="Times New Roman"/>
                <a:cs typeface="Times New Roman"/>
              </a:rPr>
              <a:t>:</a:t>
            </a:r>
            <a:endParaRPr lang="en-US" sz="2000" dirty="0">
              <a:latin typeface="Times New Roman"/>
              <a:cs typeface="Times New Roman"/>
            </a:endParaRP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Extend the tool to predict additional outcomes, such as scholarship eligibility, program compatibility, or course recommendations.</a:t>
            </a: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Create a user-friendly dashboard for administrators to analyze and visualize extracted data in real-time.</a:t>
            </a:r>
          </a:p>
          <a:p>
            <a:pPr marL="756285" lvl="1" indent="-286385">
              <a:lnSpc>
                <a:spcPct val="100000"/>
              </a:lnSpc>
              <a:spcBef>
                <a:spcPts val="1445"/>
              </a:spcBef>
              <a:buFont typeface="Arial MT"/>
              <a:buChar char="•"/>
              <a:tabLst>
                <a:tab pos="756285" algn="l"/>
              </a:tabLst>
            </a:pPr>
            <a:r>
              <a:rPr lang="en-US" sz="2000" b="1" dirty="0">
                <a:latin typeface="Times New Roman"/>
                <a:cs typeface="Times New Roman"/>
              </a:rPr>
              <a:t>Next Steps:</a:t>
            </a: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Build robust API integrations to enable seamless connectivity with existing university admission platforms.</a:t>
            </a: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Test the model with real-world university datasets to refine its performance and scalability.</a:t>
            </a: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Train the model further to accommodate more complex document layouts and formats.</a:t>
            </a:r>
          </a:p>
          <a:p>
            <a:pPr marL="756285" lvl="1" indent="-286385">
              <a:lnSpc>
                <a:spcPct val="100000"/>
              </a:lnSpc>
              <a:spcBef>
                <a:spcPts val="1445"/>
              </a:spcBef>
              <a:buFont typeface="Arial MT"/>
              <a:buChar char="•"/>
              <a:tabLst>
                <a:tab pos="756285" algn="l"/>
              </a:tabLst>
            </a:pPr>
            <a:r>
              <a:rPr lang="en-US" sz="2000" dirty="0">
                <a:latin typeface="Times New Roman"/>
                <a:cs typeface="Times New Roman"/>
              </a:rPr>
              <a:t>Plan for regular updates to incorporate new features and adapt to emerging requirements in educational data processing.</a:t>
            </a:r>
          </a:p>
        </p:txBody>
      </p:sp>
      <p:sp>
        <p:nvSpPr>
          <p:cNvPr id="13" name="TextBox 12">
            <a:extLst>
              <a:ext uri="{FF2B5EF4-FFF2-40B4-BE49-F238E27FC236}">
                <a16:creationId xmlns:a16="http://schemas.microsoft.com/office/drawing/2014/main" id="{8F63F740-5E79-6155-133F-5970B4C091FE}"/>
              </a:ext>
            </a:extLst>
          </p:cNvPr>
          <p:cNvSpPr txBox="1"/>
          <p:nvPr/>
        </p:nvSpPr>
        <p:spPr>
          <a:xfrm>
            <a:off x="3124200" y="859617"/>
            <a:ext cx="6097712" cy="584775"/>
          </a:xfrm>
          <a:prstGeom prst="rect">
            <a:avLst/>
          </a:prstGeom>
          <a:noFill/>
        </p:spPr>
        <p:txBody>
          <a:bodyPr wrap="square">
            <a:spAutoFit/>
          </a:bodyPr>
          <a:lstStyle/>
          <a:p>
            <a:r>
              <a:rPr lang="en-US" sz="3200" b="1" u="none" spc="-105" dirty="0">
                <a:latin typeface="Verdana" panose="020B0604030504040204" pitchFamily="34" charset="0"/>
                <a:ea typeface="Verdana" panose="020B0604030504040204" pitchFamily="34" charset="0"/>
              </a:rPr>
              <a:t>Future</a:t>
            </a:r>
            <a:r>
              <a:rPr lang="en-US" sz="3200" b="1" u="none" spc="-175" dirty="0">
                <a:latin typeface="Verdana" panose="020B0604030504040204" pitchFamily="34" charset="0"/>
                <a:ea typeface="Verdana" panose="020B0604030504040204" pitchFamily="34" charset="0"/>
              </a:rPr>
              <a:t> </a:t>
            </a:r>
            <a:r>
              <a:rPr lang="en-US" sz="3200" b="1" u="none" spc="-90" dirty="0">
                <a:latin typeface="Verdana" panose="020B0604030504040204" pitchFamily="34" charset="0"/>
                <a:ea typeface="Verdana" panose="020B0604030504040204" pitchFamily="34" charset="0"/>
              </a:rPr>
              <a:t>Recommendations</a:t>
            </a:r>
            <a:endParaRPr lang="en-US" sz="32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55768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153670" cy="163195"/>
          </a:xfrm>
          <a:prstGeom prst="rect">
            <a:avLst/>
          </a:prstGeom>
        </p:spPr>
        <p:txBody>
          <a:bodyPr vert="horz" wrap="square" lIns="0" tIns="12700" rIns="0" bIns="0" rtlCol="0">
            <a:spAutoFit/>
          </a:bodyPr>
          <a:lstStyle/>
          <a:p>
            <a:pPr marL="12700">
              <a:lnSpc>
                <a:spcPct val="100000"/>
              </a:lnSpc>
              <a:spcBef>
                <a:spcPts val="100"/>
              </a:spcBef>
            </a:pPr>
            <a:r>
              <a:rPr sz="900" spc="-45" dirty="0">
                <a:solidFill>
                  <a:srgbClr val="FFFFFF"/>
                </a:solidFill>
                <a:latin typeface="Verdana"/>
                <a:cs typeface="Verdana"/>
              </a:rPr>
              <a:t>22</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6751955"/>
            <a:chOff x="0" y="106553"/>
            <a:chExt cx="12192000" cy="6751955"/>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12412" y="128661"/>
              <a:ext cx="1764127" cy="179779"/>
            </a:xfrm>
            <a:prstGeom prst="rect">
              <a:avLst/>
            </a:prstGeom>
          </p:spPr>
        </p:pic>
        <p:pic>
          <p:nvPicPr>
            <p:cNvPr id="7" name="object 7"/>
            <p:cNvPicPr/>
            <p:nvPr/>
          </p:nvPicPr>
          <p:blipFill>
            <a:blip r:embed="rId3" cstate="print"/>
            <a:stretch>
              <a:fillRect/>
            </a:stretch>
          </p:blipFill>
          <p:spPr>
            <a:xfrm>
              <a:off x="0" y="435484"/>
              <a:ext cx="12192000" cy="6422511"/>
            </a:xfrm>
            <a:prstGeom prst="rect">
              <a:avLst/>
            </a:prstGeom>
          </p:spPr>
        </p:pic>
        <p:pic>
          <p:nvPicPr>
            <p:cNvPr id="8" name="object 8"/>
            <p:cNvPicPr/>
            <p:nvPr/>
          </p:nvPicPr>
          <p:blipFill>
            <a:blip r:embed="rId4" cstate="print"/>
            <a:stretch>
              <a:fillRect/>
            </a:stretch>
          </p:blipFill>
          <p:spPr>
            <a:xfrm>
              <a:off x="0" y="462025"/>
              <a:ext cx="12190984" cy="6395974"/>
            </a:xfrm>
            <a:prstGeom prst="rect">
              <a:avLst/>
            </a:prstGeom>
          </p:spPr>
        </p:pic>
        <p:sp>
          <p:nvSpPr>
            <p:cNvPr id="9" name="object 9"/>
            <p:cNvSpPr/>
            <p:nvPr/>
          </p:nvSpPr>
          <p:spPr>
            <a:xfrm>
              <a:off x="305892" y="1179156"/>
              <a:ext cx="11580495" cy="4982845"/>
            </a:xfrm>
            <a:custGeom>
              <a:avLst/>
              <a:gdLst/>
              <a:ahLst/>
              <a:cxnLst/>
              <a:rect l="l" t="t" r="r" b="b"/>
              <a:pathLst>
                <a:path w="11580495" h="4982845">
                  <a:moveTo>
                    <a:pt x="351739" y="117208"/>
                  </a:moveTo>
                  <a:lnTo>
                    <a:pt x="312166" y="44157"/>
                  </a:lnTo>
                  <a:lnTo>
                    <a:pt x="288277" y="50"/>
                  </a:lnTo>
                  <a:lnTo>
                    <a:pt x="273951" y="7315"/>
                  </a:lnTo>
                  <a:lnTo>
                    <a:pt x="222110" y="36093"/>
                  </a:lnTo>
                  <a:lnTo>
                    <a:pt x="175666" y="67132"/>
                  </a:lnTo>
                  <a:lnTo>
                    <a:pt x="134620" y="100418"/>
                  </a:lnTo>
                  <a:lnTo>
                    <a:pt x="98996" y="135915"/>
                  </a:lnTo>
                  <a:lnTo>
                    <a:pt x="68808" y="173621"/>
                  </a:lnTo>
                  <a:lnTo>
                    <a:pt x="44081" y="213499"/>
                  </a:lnTo>
                  <a:lnTo>
                    <a:pt x="24828" y="255524"/>
                  </a:lnTo>
                  <a:lnTo>
                    <a:pt x="11049" y="299694"/>
                  </a:lnTo>
                  <a:lnTo>
                    <a:pt x="2768" y="345960"/>
                  </a:lnTo>
                  <a:lnTo>
                    <a:pt x="0" y="394322"/>
                  </a:lnTo>
                  <a:lnTo>
                    <a:pt x="3378" y="435470"/>
                  </a:lnTo>
                  <a:lnTo>
                    <a:pt x="13474" y="473570"/>
                  </a:lnTo>
                  <a:lnTo>
                    <a:pt x="30238" y="508520"/>
                  </a:lnTo>
                  <a:lnTo>
                    <a:pt x="53619" y="540181"/>
                  </a:lnTo>
                  <a:lnTo>
                    <a:pt x="82105" y="566826"/>
                  </a:lnTo>
                  <a:lnTo>
                    <a:pt x="147281" y="597408"/>
                  </a:lnTo>
                  <a:lnTo>
                    <a:pt x="183756" y="601256"/>
                  </a:lnTo>
                  <a:lnTo>
                    <a:pt x="216331" y="598246"/>
                  </a:lnTo>
                  <a:lnTo>
                    <a:pt x="246240" y="589241"/>
                  </a:lnTo>
                  <a:lnTo>
                    <a:pt x="273367" y="574294"/>
                  </a:lnTo>
                  <a:lnTo>
                    <a:pt x="280390" y="568248"/>
                  </a:lnTo>
                  <a:lnTo>
                    <a:pt x="297611" y="553440"/>
                  </a:lnTo>
                  <a:lnTo>
                    <a:pt x="317449" y="528383"/>
                  </a:lnTo>
                  <a:lnTo>
                    <a:pt x="331673" y="500557"/>
                  </a:lnTo>
                  <a:lnTo>
                    <a:pt x="340233" y="470090"/>
                  </a:lnTo>
                  <a:lnTo>
                    <a:pt x="343090" y="437045"/>
                  </a:lnTo>
                  <a:lnTo>
                    <a:pt x="340207" y="405561"/>
                  </a:lnTo>
                  <a:lnTo>
                    <a:pt x="331558" y="375932"/>
                  </a:lnTo>
                  <a:lnTo>
                    <a:pt x="317195" y="348259"/>
                  </a:lnTo>
                  <a:lnTo>
                    <a:pt x="310083" y="339178"/>
                  </a:lnTo>
                  <a:lnTo>
                    <a:pt x="310083" y="437045"/>
                  </a:lnTo>
                  <a:lnTo>
                    <a:pt x="307835" y="463867"/>
                  </a:lnTo>
                  <a:lnTo>
                    <a:pt x="289750" y="510489"/>
                  </a:lnTo>
                  <a:lnTo>
                    <a:pt x="254584" y="547166"/>
                  </a:lnTo>
                  <a:lnTo>
                    <a:pt x="209740" y="565924"/>
                  </a:lnTo>
                  <a:lnTo>
                    <a:pt x="183756" y="568248"/>
                  </a:lnTo>
                  <a:lnTo>
                    <a:pt x="154190" y="565162"/>
                  </a:lnTo>
                  <a:lnTo>
                    <a:pt x="101638" y="540245"/>
                  </a:lnTo>
                  <a:lnTo>
                    <a:pt x="58369" y="491350"/>
                  </a:lnTo>
                  <a:lnTo>
                    <a:pt x="35814" y="429615"/>
                  </a:lnTo>
                  <a:lnTo>
                    <a:pt x="33020" y="394322"/>
                  </a:lnTo>
                  <a:lnTo>
                    <a:pt x="36995" y="339128"/>
                  </a:lnTo>
                  <a:lnTo>
                    <a:pt x="48882" y="286854"/>
                  </a:lnTo>
                  <a:lnTo>
                    <a:pt x="68630" y="237693"/>
                  </a:lnTo>
                  <a:lnTo>
                    <a:pt x="96189" y="191808"/>
                  </a:lnTo>
                  <a:lnTo>
                    <a:pt x="122567" y="158889"/>
                  </a:lnTo>
                  <a:lnTo>
                    <a:pt x="153682" y="127596"/>
                  </a:lnTo>
                  <a:lnTo>
                    <a:pt x="189433" y="98018"/>
                  </a:lnTo>
                  <a:lnTo>
                    <a:pt x="229781" y="70180"/>
                  </a:lnTo>
                  <a:lnTo>
                    <a:pt x="274624" y="44157"/>
                  </a:lnTo>
                  <a:lnTo>
                    <a:pt x="306425" y="102844"/>
                  </a:lnTo>
                  <a:lnTo>
                    <a:pt x="254723" y="134112"/>
                  </a:lnTo>
                  <a:lnTo>
                    <a:pt x="214414" y="167728"/>
                  </a:lnTo>
                  <a:lnTo>
                    <a:pt x="185534" y="203644"/>
                  </a:lnTo>
                  <a:lnTo>
                    <a:pt x="168160" y="241757"/>
                  </a:lnTo>
                  <a:lnTo>
                    <a:pt x="162369" y="282028"/>
                  </a:lnTo>
                  <a:lnTo>
                    <a:pt x="162369" y="296760"/>
                  </a:lnTo>
                  <a:lnTo>
                    <a:pt x="177012" y="298424"/>
                  </a:lnTo>
                  <a:lnTo>
                    <a:pt x="205117" y="303822"/>
                  </a:lnTo>
                  <a:lnTo>
                    <a:pt x="252945" y="327101"/>
                  </a:lnTo>
                  <a:lnTo>
                    <a:pt x="289318" y="365887"/>
                  </a:lnTo>
                  <a:lnTo>
                    <a:pt x="307797" y="411670"/>
                  </a:lnTo>
                  <a:lnTo>
                    <a:pt x="310083" y="437045"/>
                  </a:lnTo>
                  <a:lnTo>
                    <a:pt x="310083" y="339178"/>
                  </a:lnTo>
                  <a:lnTo>
                    <a:pt x="275691" y="302996"/>
                  </a:lnTo>
                  <a:lnTo>
                    <a:pt x="225183" y="275602"/>
                  </a:lnTo>
                  <a:lnTo>
                    <a:pt x="196291" y="267944"/>
                  </a:lnTo>
                  <a:lnTo>
                    <a:pt x="209029" y="229044"/>
                  </a:lnTo>
                  <a:lnTo>
                    <a:pt x="236677" y="192138"/>
                  </a:lnTo>
                  <a:lnTo>
                    <a:pt x="279120" y="157340"/>
                  </a:lnTo>
                  <a:lnTo>
                    <a:pt x="336257" y="124752"/>
                  </a:lnTo>
                  <a:lnTo>
                    <a:pt x="351739" y="117208"/>
                  </a:lnTo>
                  <a:close/>
                </a:path>
                <a:path w="11580495" h="4982845">
                  <a:moveTo>
                    <a:pt x="798347" y="117233"/>
                  </a:moveTo>
                  <a:lnTo>
                    <a:pt x="759802" y="44208"/>
                  </a:lnTo>
                  <a:lnTo>
                    <a:pt x="736460" y="0"/>
                  </a:lnTo>
                  <a:lnTo>
                    <a:pt x="721995" y="7302"/>
                  </a:lnTo>
                  <a:lnTo>
                    <a:pt x="669912" y="36080"/>
                  </a:lnTo>
                  <a:lnTo>
                    <a:pt x="623252" y="67119"/>
                  </a:lnTo>
                  <a:lnTo>
                    <a:pt x="582028" y="100406"/>
                  </a:lnTo>
                  <a:lnTo>
                    <a:pt x="546239" y="135902"/>
                  </a:lnTo>
                  <a:lnTo>
                    <a:pt x="515924" y="173609"/>
                  </a:lnTo>
                  <a:lnTo>
                    <a:pt x="491083" y="213487"/>
                  </a:lnTo>
                  <a:lnTo>
                    <a:pt x="471728" y="255511"/>
                  </a:lnTo>
                  <a:lnTo>
                    <a:pt x="457885" y="299681"/>
                  </a:lnTo>
                  <a:lnTo>
                    <a:pt x="449580" y="345960"/>
                  </a:lnTo>
                  <a:lnTo>
                    <a:pt x="446798" y="394322"/>
                  </a:lnTo>
                  <a:lnTo>
                    <a:pt x="450215" y="435495"/>
                  </a:lnTo>
                  <a:lnTo>
                    <a:pt x="460438" y="473621"/>
                  </a:lnTo>
                  <a:lnTo>
                    <a:pt x="477405" y="508584"/>
                  </a:lnTo>
                  <a:lnTo>
                    <a:pt x="501091" y="540258"/>
                  </a:lnTo>
                  <a:lnTo>
                    <a:pt x="529831" y="566864"/>
                  </a:lnTo>
                  <a:lnTo>
                    <a:pt x="595287" y="597420"/>
                  </a:lnTo>
                  <a:lnTo>
                    <a:pt x="631761" y="601256"/>
                  </a:lnTo>
                  <a:lnTo>
                    <a:pt x="664337" y="598246"/>
                  </a:lnTo>
                  <a:lnTo>
                    <a:pt x="694156" y="589229"/>
                  </a:lnTo>
                  <a:lnTo>
                    <a:pt x="721106" y="574243"/>
                  </a:lnTo>
                  <a:lnTo>
                    <a:pt x="727989" y="568248"/>
                  </a:lnTo>
                  <a:lnTo>
                    <a:pt x="745096" y="553351"/>
                  </a:lnTo>
                  <a:lnTo>
                    <a:pt x="764628" y="528307"/>
                  </a:lnTo>
                  <a:lnTo>
                    <a:pt x="778637" y="500507"/>
                  </a:lnTo>
                  <a:lnTo>
                    <a:pt x="787069" y="470052"/>
                  </a:lnTo>
                  <a:lnTo>
                    <a:pt x="789889" y="437045"/>
                  </a:lnTo>
                  <a:lnTo>
                    <a:pt x="786993" y="405561"/>
                  </a:lnTo>
                  <a:lnTo>
                    <a:pt x="778344" y="375932"/>
                  </a:lnTo>
                  <a:lnTo>
                    <a:pt x="763981" y="348259"/>
                  </a:lnTo>
                  <a:lnTo>
                    <a:pt x="756869" y="339178"/>
                  </a:lnTo>
                  <a:lnTo>
                    <a:pt x="756869" y="437045"/>
                  </a:lnTo>
                  <a:lnTo>
                    <a:pt x="754672" y="463905"/>
                  </a:lnTo>
                  <a:lnTo>
                    <a:pt x="736841" y="510565"/>
                  </a:lnTo>
                  <a:lnTo>
                    <a:pt x="702183" y="547230"/>
                  </a:lnTo>
                  <a:lnTo>
                    <a:pt x="657682" y="565937"/>
                  </a:lnTo>
                  <a:lnTo>
                    <a:pt x="631761" y="568248"/>
                  </a:lnTo>
                  <a:lnTo>
                    <a:pt x="602132" y="565162"/>
                  </a:lnTo>
                  <a:lnTo>
                    <a:pt x="549236" y="540207"/>
                  </a:lnTo>
                  <a:lnTo>
                    <a:pt x="505460" y="491286"/>
                  </a:lnTo>
                  <a:lnTo>
                    <a:pt x="482638" y="429590"/>
                  </a:lnTo>
                  <a:lnTo>
                    <a:pt x="479818" y="394322"/>
                  </a:lnTo>
                  <a:lnTo>
                    <a:pt x="483806" y="339140"/>
                  </a:lnTo>
                  <a:lnTo>
                    <a:pt x="495757" y="286880"/>
                  </a:lnTo>
                  <a:lnTo>
                    <a:pt x="515594" y="237718"/>
                  </a:lnTo>
                  <a:lnTo>
                    <a:pt x="543267" y="191833"/>
                  </a:lnTo>
                  <a:lnTo>
                    <a:pt x="569760" y="158915"/>
                  </a:lnTo>
                  <a:lnTo>
                    <a:pt x="601002" y="127647"/>
                  </a:lnTo>
                  <a:lnTo>
                    <a:pt x="636917" y="98056"/>
                  </a:lnTo>
                  <a:lnTo>
                    <a:pt x="677443" y="70231"/>
                  </a:lnTo>
                  <a:lnTo>
                    <a:pt x="722477" y="44208"/>
                  </a:lnTo>
                  <a:lnTo>
                    <a:pt x="753402" y="102806"/>
                  </a:lnTo>
                  <a:lnTo>
                    <a:pt x="702081" y="134086"/>
                  </a:lnTo>
                  <a:lnTo>
                    <a:pt x="662051" y="167716"/>
                  </a:lnTo>
                  <a:lnTo>
                    <a:pt x="633387" y="203631"/>
                  </a:lnTo>
                  <a:lnTo>
                    <a:pt x="616140" y="241757"/>
                  </a:lnTo>
                  <a:lnTo>
                    <a:pt x="610374" y="282028"/>
                  </a:lnTo>
                  <a:lnTo>
                    <a:pt x="610374" y="296735"/>
                  </a:lnTo>
                  <a:lnTo>
                    <a:pt x="624992" y="298424"/>
                  </a:lnTo>
                  <a:lnTo>
                    <a:pt x="652576" y="303822"/>
                  </a:lnTo>
                  <a:lnTo>
                    <a:pt x="699808" y="327101"/>
                  </a:lnTo>
                  <a:lnTo>
                    <a:pt x="736117" y="365887"/>
                  </a:lnTo>
                  <a:lnTo>
                    <a:pt x="754583" y="411670"/>
                  </a:lnTo>
                  <a:lnTo>
                    <a:pt x="756869" y="437045"/>
                  </a:lnTo>
                  <a:lnTo>
                    <a:pt x="756869" y="339178"/>
                  </a:lnTo>
                  <a:lnTo>
                    <a:pt x="722604" y="303022"/>
                  </a:lnTo>
                  <a:lnTo>
                    <a:pt x="672706" y="275653"/>
                  </a:lnTo>
                  <a:lnTo>
                    <a:pt x="644309" y="267995"/>
                  </a:lnTo>
                  <a:lnTo>
                    <a:pt x="656920" y="229069"/>
                  </a:lnTo>
                  <a:lnTo>
                    <a:pt x="684326" y="192138"/>
                  </a:lnTo>
                  <a:lnTo>
                    <a:pt x="726414" y="157314"/>
                  </a:lnTo>
                  <a:lnTo>
                    <a:pt x="783107" y="124726"/>
                  </a:lnTo>
                  <a:lnTo>
                    <a:pt x="798347" y="117233"/>
                  </a:lnTo>
                  <a:close/>
                </a:path>
                <a:path w="11580495" h="4982845">
                  <a:moveTo>
                    <a:pt x="10565308" y="4681893"/>
                  </a:moveTo>
                  <a:lnTo>
                    <a:pt x="10542054" y="4646790"/>
                  </a:lnTo>
                  <a:lnTo>
                    <a:pt x="10527208" y="4643793"/>
                  </a:lnTo>
                  <a:lnTo>
                    <a:pt x="10512349" y="4646790"/>
                  </a:lnTo>
                  <a:lnTo>
                    <a:pt x="10500246" y="4654956"/>
                  </a:lnTo>
                  <a:lnTo>
                    <a:pt x="10492092" y="4667072"/>
                  </a:lnTo>
                  <a:lnTo>
                    <a:pt x="10491660" y="4669193"/>
                  </a:lnTo>
                  <a:lnTo>
                    <a:pt x="164007" y="4669193"/>
                  </a:lnTo>
                  <a:lnTo>
                    <a:pt x="164007" y="4694593"/>
                  </a:lnTo>
                  <a:lnTo>
                    <a:pt x="10491660" y="4694593"/>
                  </a:lnTo>
                  <a:lnTo>
                    <a:pt x="10492092" y="4696726"/>
                  </a:lnTo>
                  <a:lnTo>
                    <a:pt x="10500246" y="4708842"/>
                  </a:lnTo>
                  <a:lnTo>
                    <a:pt x="10512349" y="4717008"/>
                  </a:lnTo>
                  <a:lnTo>
                    <a:pt x="10527208" y="4719993"/>
                  </a:lnTo>
                  <a:lnTo>
                    <a:pt x="10542054" y="4717008"/>
                  </a:lnTo>
                  <a:lnTo>
                    <a:pt x="10554157" y="4708842"/>
                  </a:lnTo>
                  <a:lnTo>
                    <a:pt x="10562311" y="4696726"/>
                  </a:lnTo>
                  <a:lnTo>
                    <a:pt x="10562742" y="4694593"/>
                  </a:lnTo>
                  <a:lnTo>
                    <a:pt x="10565308" y="4681893"/>
                  </a:lnTo>
                  <a:close/>
                </a:path>
                <a:path w="11580495" h="4982845">
                  <a:moveTo>
                    <a:pt x="11133404" y="4587976"/>
                  </a:moveTo>
                  <a:lnTo>
                    <a:pt x="11129988" y="4546803"/>
                  </a:lnTo>
                  <a:lnTo>
                    <a:pt x="11119764" y="4508678"/>
                  </a:lnTo>
                  <a:lnTo>
                    <a:pt x="11102797" y="4473714"/>
                  </a:lnTo>
                  <a:lnTo>
                    <a:pt x="11100384" y="4470489"/>
                  </a:lnTo>
                  <a:lnTo>
                    <a:pt x="11100384" y="4587976"/>
                  </a:lnTo>
                  <a:lnTo>
                    <a:pt x="11096396" y="4643158"/>
                  </a:lnTo>
                  <a:lnTo>
                    <a:pt x="11084446" y="4695418"/>
                  </a:lnTo>
                  <a:lnTo>
                    <a:pt x="11064608" y="4744580"/>
                  </a:lnTo>
                  <a:lnTo>
                    <a:pt x="11036935" y="4790465"/>
                  </a:lnTo>
                  <a:lnTo>
                    <a:pt x="11010443" y="4823384"/>
                  </a:lnTo>
                  <a:lnTo>
                    <a:pt x="10979201" y="4854651"/>
                  </a:lnTo>
                  <a:lnTo>
                    <a:pt x="10943285" y="4884242"/>
                  </a:lnTo>
                  <a:lnTo>
                    <a:pt x="10902760" y="4912068"/>
                  </a:lnTo>
                  <a:lnTo>
                    <a:pt x="10857725" y="4938090"/>
                  </a:lnTo>
                  <a:lnTo>
                    <a:pt x="10826801" y="4879492"/>
                  </a:lnTo>
                  <a:lnTo>
                    <a:pt x="10878122" y="4848212"/>
                  </a:lnTo>
                  <a:lnTo>
                    <a:pt x="10918152" y="4814582"/>
                  </a:lnTo>
                  <a:lnTo>
                    <a:pt x="10946816" y="4778667"/>
                  </a:lnTo>
                  <a:lnTo>
                    <a:pt x="10964062" y="4740541"/>
                  </a:lnTo>
                  <a:lnTo>
                    <a:pt x="10969828" y="4700270"/>
                  </a:lnTo>
                  <a:lnTo>
                    <a:pt x="10969828" y="4685563"/>
                  </a:lnTo>
                  <a:lnTo>
                    <a:pt x="10955211" y="4683874"/>
                  </a:lnTo>
                  <a:lnTo>
                    <a:pt x="10927626" y="4678477"/>
                  </a:lnTo>
                  <a:lnTo>
                    <a:pt x="10880382" y="4655197"/>
                  </a:lnTo>
                  <a:lnTo>
                    <a:pt x="10844086" y="4616412"/>
                  </a:lnTo>
                  <a:lnTo>
                    <a:pt x="10825620" y="4570628"/>
                  </a:lnTo>
                  <a:lnTo>
                    <a:pt x="10823334" y="4545254"/>
                  </a:lnTo>
                  <a:lnTo>
                    <a:pt x="10825531" y="4518393"/>
                  </a:lnTo>
                  <a:lnTo>
                    <a:pt x="10843362" y="4471733"/>
                  </a:lnTo>
                  <a:lnTo>
                    <a:pt x="10878020" y="4435068"/>
                  </a:lnTo>
                  <a:lnTo>
                    <a:pt x="10922521" y="4416361"/>
                  </a:lnTo>
                  <a:lnTo>
                    <a:pt x="10948441" y="4414050"/>
                  </a:lnTo>
                  <a:lnTo>
                    <a:pt x="10978071" y="4417136"/>
                  </a:lnTo>
                  <a:lnTo>
                    <a:pt x="11030966" y="4442091"/>
                  </a:lnTo>
                  <a:lnTo>
                    <a:pt x="11074743" y="4491012"/>
                  </a:lnTo>
                  <a:lnTo>
                    <a:pt x="11097565" y="4552708"/>
                  </a:lnTo>
                  <a:lnTo>
                    <a:pt x="11100384" y="4587976"/>
                  </a:lnTo>
                  <a:lnTo>
                    <a:pt x="11100384" y="4470489"/>
                  </a:lnTo>
                  <a:lnTo>
                    <a:pt x="11050372" y="4415434"/>
                  </a:lnTo>
                  <a:lnTo>
                    <a:pt x="10984916" y="4384878"/>
                  </a:lnTo>
                  <a:lnTo>
                    <a:pt x="10948441" y="4381043"/>
                  </a:lnTo>
                  <a:lnTo>
                    <a:pt x="10915853" y="4384052"/>
                  </a:lnTo>
                  <a:lnTo>
                    <a:pt x="10886046" y="4393069"/>
                  </a:lnTo>
                  <a:lnTo>
                    <a:pt x="10859097" y="4408055"/>
                  </a:lnTo>
                  <a:lnTo>
                    <a:pt x="10852214" y="4414050"/>
                  </a:lnTo>
                  <a:lnTo>
                    <a:pt x="10835107" y="4428947"/>
                  </a:lnTo>
                  <a:lnTo>
                    <a:pt x="10815574" y="4453991"/>
                  </a:lnTo>
                  <a:lnTo>
                    <a:pt x="10801566" y="4481792"/>
                  </a:lnTo>
                  <a:lnTo>
                    <a:pt x="10793133" y="4512246"/>
                  </a:lnTo>
                  <a:lnTo>
                    <a:pt x="10790314" y="4545254"/>
                  </a:lnTo>
                  <a:lnTo>
                    <a:pt x="10793209" y="4576750"/>
                  </a:lnTo>
                  <a:lnTo>
                    <a:pt x="10816209" y="4634039"/>
                  </a:lnTo>
                  <a:lnTo>
                    <a:pt x="10857598" y="4679277"/>
                  </a:lnTo>
                  <a:lnTo>
                    <a:pt x="10907497" y="4706645"/>
                  </a:lnTo>
                  <a:lnTo>
                    <a:pt x="10935894" y="4714303"/>
                  </a:lnTo>
                  <a:lnTo>
                    <a:pt x="10923283" y="4753241"/>
                  </a:lnTo>
                  <a:lnTo>
                    <a:pt x="10895876" y="4790160"/>
                  </a:lnTo>
                  <a:lnTo>
                    <a:pt x="10853776" y="4824984"/>
                  </a:lnTo>
                  <a:lnTo>
                    <a:pt x="10797096" y="4857572"/>
                  </a:lnTo>
                  <a:lnTo>
                    <a:pt x="10781856" y="4865065"/>
                  </a:lnTo>
                  <a:lnTo>
                    <a:pt x="10820400" y="4938090"/>
                  </a:lnTo>
                  <a:lnTo>
                    <a:pt x="10843743" y="4982299"/>
                  </a:lnTo>
                  <a:lnTo>
                    <a:pt x="10858208" y="4974996"/>
                  </a:lnTo>
                  <a:lnTo>
                    <a:pt x="10910278" y="4946218"/>
                  </a:lnTo>
                  <a:lnTo>
                    <a:pt x="10956950" y="4915179"/>
                  </a:lnTo>
                  <a:lnTo>
                    <a:pt x="10998175" y="4881892"/>
                  </a:lnTo>
                  <a:lnTo>
                    <a:pt x="11033963" y="4846396"/>
                  </a:lnTo>
                  <a:lnTo>
                    <a:pt x="11064278" y="4808690"/>
                  </a:lnTo>
                  <a:lnTo>
                    <a:pt x="11089119" y="4768812"/>
                  </a:lnTo>
                  <a:lnTo>
                    <a:pt x="11108474" y="4726787"/>
                  </a:lnTo>
                  <a:lnTo>
                    <a:pt x="11122317" y="4682617"/>
                  </a:lnTo>
                  <a:lnTo>
                    <a:pt x="11130623" y="4636338"/>
                  </a:lnTo>
                  <a:lnTo>
                    <a:pt x="11133404" y="4587976"/>
                  </a:lnTo>
                  <a:close/>
                </a:path>
                <a:path w="11580495" h="4982845">
                  <a:moveTo>
                    <a:pt x="11580190" y="4587976"/>
                  </a:moveTo>
                  <a:lnTo>
                    <a:pt x="11576825" y="4546828"/>
                  </a:lnTo>
                  <a:lnTo>
                    <a:pt x="11566728" y="4508728"/>
                  </a:lnTo>
                  <a:lnTo>
                    <a:pt x="11549964" y="4473778"/>
                  </a:lnTo>
                  <a:lnTo>
                    <a:pt x="11547183" y="4470019"/>
                  </a:lnTo>
                  <a:lnTo>
                    <a:pt x="11547183" y="4587976"/>
                  </a:lnTo>
                  <a:lnTo>
                    <a:pt x="11543208" y="4643171"/>
                  </a:lnTo>
                  <a:lnTo>
                    <a:pt x="11531321" y="4695444"/>
                  </a:lnTo>
                  <a:lnTo>
                    <a:pt x="11511572" y="4744605"/>
                  </a:lnTo>
                  <a:lnTo>
                    <a:pt x="11484013" y="4790491"/>
                  </a:lnTo>
                  <a:lnTo>
                    <a:pt x="11457635" y="4823409"/>
                  </a:lnTo>
                  <a:lnTo>
                    <a:pt x="11426520" y="4854702"/>
                  </a:lnTo>
                  <a:lnTo>
                    <a:pt x="11390770" y="4884280"/>
                  </a:lnTo>
                  <a:lnTo>
                    <a:pt x="11350422" y="4912118"/>
                  </a:lnTo>
                  <a:lnTo>
                    <a:pt x="11305565" y="4938141"/>
                  </a:lnTo>
                  <a:lnTo>
                    <a:pt x="11273777" y="4879454"/>
                  </a:lnTo>
                  <a:lnTo>
                    <a:pt x="11325479" y="4848187"/>
                  </a:lnTo>
                  <a:lnTo>
                    <a:pt x="11365789" y="4814570"/>
                  </a:lnTo>
                  <a:lnTo>
                    <a:pt x="11394669" y="4778654"/>
                  </a:lnTo>
                  <a:lnTo>
                    <a:pt x="11412030" y="4740541"/>
                  </a:lnTo>
                  <a:lnTo>
                    <a:pt x="11417833" y="4700270"/>
                  </a:lnTo>
                  <a:lnTo>
                    <a:pt x="11417833" y="4685538"/>
                  </a:lnTo>
                  <a:lnTo>
                    <a:pt x="11403190" y="4683874"/>
                  </a:lnTo>
                  <a:lnTo>
                    <a:pt x="11375085" y="4678477"/>
                  </a:lnTo>
                  <a:lnTo>
                    <a:pt x="11327257" y="4655197"/>
                  </a:lnTo>
                  <a:lnTo>
                    <a:pt x="11290884" y="4616412"/>
                  </a:lnTo>
                  <a:lnTo>
                    <a:pt x="11272406" y="4570628"/>
                  </a:lnTo>
                  <a:lnTo>
                    <a:pt x="11270120" y="4545254"/>
                  </a:lnTo>
                  <a:lnTo>
                    <a:pt x="11272368" y="4518431"/>
                  </a:lnTo>
                  <a:lnTo>
                    <a:pt x="11290452" y="4471809"/>
                  </a:lnTo>
                  <a:lnTo>
                    <a:pt x="11325619" y="4435132"/>
                  </a:lnTo>
                  <a:lnTo>
                    <a:pt x="11370462" y="4416374"/>
                  </a:lnTo>
                  <a:lnTo>
                    <a:pt x="11396447" y="4414050"/>
                  </a:lnTo>
                  <a:lnTo>
                    <a:pt x="11426012" y="4417136"/>
                  </a:lnTo>
                  <a:lnTo>
                    <a:pt x="11478565" y="4442053"/>
                  </a:lnTo>
                  <a:lnTo>
                    <a:pt x="11521834" y="4490948"/>
                  </a:lnTo>
                  <a:lnTo>
                    <a:pt x="11544389" y="4552683"/>
                  </a:lnTo>
                  <a:lnTo>
                    <a:pt x="11547183" y="4587976"/>
                  </a:lnTo>
                  <a:lnTo>
                    <a:pt x="11547183" y="4470019"/>
                  </a:lnTo>
                  <a:lnTo>
                    <a:pt x="11498097" y="4415472"/>
                  </a:lnTo>
                  <a:lnTo>
                    <a:pt x="11432921" y="4384891"/>
                  </a:lnTo>
                  <a:lnTo>
                    <a:pt x="11396447" y="4381043"/>
                  </a:lnTo>
                  <a:lnTo>
                    <a:pt x="11363871" y="4384052"/>
                  </a:lnTo>
                  <a:lnTo>
                    <a:pt x="11333963" y="4393057"/>
                  </a:lnTo>
                  <a:lnTo>
                    <a:pt x="11306835" y="4408005"/>
                  </a:lnTo>
                  <a:lnTo>
                    <a:pt x="11299812" y="4414050"/>
                  </a:lnTo>
                  <a:lnTo>
                    <a:pt x="11282591" y="4428858"/>
                  </a:lnTo>
                  <a:lnTo>
                    <a:pt x="11262754" y="4453915"/>
                  </a:lnTo>
                  <a:lnTo>
                    <a:pt x="11248530" y="4481741"/>
                  </a:lnTo>
                  <a:lnTo>
                    <a:pt x="11239970" y="4512208"/>
                  </a:lnTo>
                  <a:lnTo>
                    <a:pt x="11237112" y="4545254"/>
                  </a:lnTo>
                  <a:lnTo>
                    <a:pt x="11239995" y="4576750"/>
                  </a:lnTo>
                  <a:lnTo>
                    <a:pt x="11263008" y="4634039"/>
                  </a:lnTo>
                  <a:lnTo>
                    <a:pt x="11304511" y="4679302"/>
                  </a:lnTo>
                  <a:lnTo>
                    <a:pt x="11355019" y="4706696"/>
                  </a:lnTo>
                  <a:lnTo>
                    <a:pt x="11383912" y="4714354"/>
                  </a:lnTo>
                  <a:lnTo>
                    <a:pt x="11371174" y="4753254"/>
                  </a:lnTo>
                  <a:lnTo>
                    <a:pt x="11343526" y="4790160"/>
                  </a:lnTo>
                  <a:lnTo>
                    <a:pt x="11301082" y="4824958"/>
                  </a:lnTo>
                  <a:lnTo>
                    <a:pt x="11243945" y="4857547"/>
                  </a:lnTo>
                  <a:lnTo>
                    <a:pt x="11228464" y="4865090"/>
                  </a:lnTo>
                  <a:lnTo>
                    <a:pt x="11268037" y="4938141"/>
                  </a:lnTo>
                  <a:lnTo>
                    <a:pt x="11291926" y="4982248"/>
                  </a:lnTo>
                  <a:lnTo>
                    <a:pt x="11306251" y="4974983"/>
                  </a:lnTo>
                  <a:lnTo>
                    <a:pt x="11358093" y="4946205"/>
                  </a:lnTo>
                  <a:lnTo>
                    <a:pt x="11404537" y="4915166"/>
                  </a:lnTo>
                  <a:lnTo>
                    <a:pt x="11445583" y="4881880"/>
                  </a:lnTo>
                  <a:lnTo>
                    <a:pt x="11481206" y="4846383"/>
                  </a:lnTo>
                  <a:lnTo>
                    <a:pt x="11511394" y="4808677"/>
                  </a:lnTo>
                  <a:lnTo>
                    <a:pt x="11536121" y="4768799"/>
                  </a:lnTo>
                  <a:lnTo>
                    <a:pt x="11555374" y="4726775"/>
                  </a:lnTo>
                  <a:lnTo>
                    <a:pt x="11569154" y="4682604"/>
                  </a:lnTo>
                  <a:lnTo>
                    <a:pt x="11577434" y="4636338"/>
                  </a:lnTo>
                  <a:lnTo>
                    <a:pt x="11580190" y="4587976"/>
                  </a:lnTo>
                  <a:close/>
                </a:path>
              </a:pathLst>
            </a:custGeom>
            <a:solidFill>
              <a:srgbClr val="FFFFFF"/>
            </a:solidFill>
          </p:spPr>
          <p:txBody>
            <a:bodyPr wrap="square" lIns="0" tIns="0" rIns="0" bIns="0" rtlCol="0"/>
            <a:lstStyle/>
            <a:p>
              <a:endParaRPr/>
            </a:p>
          </p:txBody>
        </p:sp>
        <p:sp>
          <p:nvSpPr>
            <p:cNvPr id="10" name="object 10"/>
            <p:cNvSpPr/>
            <p:nvPr/>
          </p:nvSpPr>
          <p:spPr>
            <a:xfrm>
              <a:off x="482600" y="1778000"/>
              <a:ext cx="0" cy="4080510"/>
            </a:xfrm>
            <a:custGeom>
              <a:avLst/>
              <a:gdLst/>
              <a:ahLst/>
              <a:cxnLst/>
              <a:rect l="l" t="t" r="r" b="b"/>
              <a:pathLst>
                <a:path h="4080510">
                  <a:moveTo>
                    <a:pt x="0" y="0"/>
                  </a:moveTo>
                  <a:lnTo>
                    <a:pt x="0" y="4080243"/>
                  </a:lnTo>
                </a:path>
              </a:pathLst>
            </a:custGeom>
            <a:ln w="25400">
              <a:solidFill>
                <a:srgbClr val="FFFFFF"/>
              </a:solidFill>
            </a:ln>
          </p:spPr>
          <p:txBody>
            <a:bodyPr wrap="square" lIns="0" tIns="0" rIns="0" bIns="0" rtlCol="0"/>
            <a:lstStyle/>
            <a:p>
              <a:endParaRPr/>
            </a:p>
          </p:txBody>
        </p:sp>
        <p:sp>
          <p:nvSpPr>
            <p:cNvPr id="11" name="object 11"/>
            <p:cNvSpPr/>
            <p:nvPr/>
          </p:nvSpPr>
          <p:spPr>
            <a:xfrm>
              <a:off x="1320800" y="1441450"/>
              <a:ext cx="10401300" cy="76200"/>
            </a:xfrm>
            <a:custGeom>
              <a:avLst/>
              <a:gdLst/>
              <a:ahLst/>
              <a:cxnLst/>
              <a:rect l="l" t="t" r="r" b="b"/>
              <a:pathLst>
                <a:path w="1040130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3643" y="50800"/>
                  </a:lnTo>
                  <a:lnTo>
                    <a:pt x="38100" y="50800"/>
                  </a:lnTo>
                  <a:lnTo>
                    <a:pt x="38100" y="25400"/>
                  </a:lnTo>
                  <a:lnTo>
                    <a:pt x="73643" y="25400"/>
                  </a:lnTo>
                  <a:lnTo>
                    <a:pt x="73211" y="23252"/>
                  </a:lnTo>
                  <a:lnTo>
                    <a:pt x="65055" y="11144"/>
                  </a:lnTo>
                  <a:lnTo>
                    <a:pt x="52947" y="2988"/>
                  </a:lnTo>
                  <a:lnTo>
                    <a:pt x="38100" y="0"/>
                  </a:lnTo>
                  <a:close/>
                </a:path>
                <a:path w="10401300" h="76200">
                  <a:moveTo>
                    <a:pt x="73643" y="25400"/>
                  </a:moveTo>
                  <a:lnTo>
                    <a:pt x="38100" y="25400"/>
                  </a:lnTo>
                  <a:lnTo>
                    <a:pt x="38100" y="50800"/>
                  </a:lnTo>
                  <a:lnTo>
                    <a:pt x="73643" y="50800"/>
                  </a:lnTo>
                  <a:lnTo>
                    <a:pt x="76200" y="38100"/>
                  </a:lnTo>
                  <a:lnTo>
                    <a:pt x="73643" y="25400"/>
                  </a:lnTo>
                  <a:close/>
                </a:path>
                <a:path w="10401300" h="76200">
                  <a:moveTo>
                    <a:pt x="10401300" y="25400"/>
                  </a:moveTo>
                  <a:lnTo>
                    <a:pt x="73643" y="25400"/>
                  </a:lnTo>
                  <a:lnTo>
                    <a:pt x="76200" y="38100"/>
                  </a:lnTo>
                  <a:lnTo>
                    <a:pt x="73643" y="50800"/>
                  </a:lnTo>
                  <a:lnTo>
                    <a:pt x="10401300" y="50800"/>
                  </a:lnTo>
                  <a:lnTo>
                    <a:pt x="10401300" y="25400"/>
                  </a:lnTo>
                  <a:close/>
                </a:path>
              </a:pathLst>
            </a:custGeom>
            <a:solidFill>
              <a:srgbClr val="FFFFFF"/>
            </a:solidFill>
          </p:spPr>
          <p:txBody>
            <a:bodyPr wrap="square" lIns="0" tIns="0" rIns="0" bIns="0" rtlCol="0"/>
            <a:lstStyle/>
            <a:p>
              <a:endParaRPr/>
            </a:p>
          </p:txBody>
        </p:sp>
        <p:sp>
          <p:nvSpPr>
            <p:cNvPr id="12" name="object 12"/>
            <p:cNvSpPr/>
            <p:nvPr/>
          </p:nvSpPr>
          <p:spPr>
            <a:xfrm>
              <a:off x="11709400" y="1482344"/>
              <a:ext cx="0" cy="4080510"/>
            </a:xfrm>
            <a:custGeom>
              <a:avLst/>
              <a:gdLst/>
              <a:ahLst/>
              <a:cxnLst/>
              <a:rect l="l" t="t" r="r" b="b"/>
              <a:pathLst>
                <a:path h="4080510">
                  <a:moveTo>
                    <a:pt x="0" y="4080255"/>
                  </a:moveTo>
                  <a:lnTo>
                    <a:pt x="0" y="0"/>
                  </a:lnTo>
                </a:path>
              </a:pathLst>
            </a:custGeom>
            <a:ln w="25400">
              <a:solidFill>
                <a:srgbClr val="FFFFFF"/>
              </a:solidFill>
            </a:ln>
          </p:spPr>
          <p:txBody>
            <a:bodyPr wrap="square" lIns="0" tIns="0" rIns="0" bIns="0" rtlCol="0"/>
            <a:lstStyle/>
            <a:p>
              <a:endParaRPr/>
            </a:p>
          </p:txBody>
        </p:sp>
      </p:grpSp>
      <p:sp>
        <p:nvSpPr>
          <p:cNvPr id="13" name="object 13"/>
          <p:cNvSpPr txBox="1">
            <a:spLocks noGrp="1"/>
          </p:cNvSpPr>
          <p:nvPr>
            <p:ph type="title"/>
          </p:nvPr>
        </p:nvSpPr>
        <p:spPr>
          <a:xfrm>
            <a:off x="2579370" y="2868625"/>
            <a:ext cx="7368540" cy="1489075"/>
          </a:xfrm>
          <a:prstGeom prst="rect">
            <a:avLst/>
          </a:prstGeom>
        </p:spPr>
        <p:txBody>
          <a:bodyPr vert="horz" wrap="square" lIns="0" tIns="12700" rIns="0" bIns="0" rtlCol="0">
            <a:spAutoFit/>
          </a:bodyPr>
          <a:lstStyle/>
          <a:p>
            <a:pPr marL="12700">
              <a:lnSpc>
                <a:spcPct val="100000"/>
              </a:lnSpc>
              <a:spcBef>
                <a:spcPts val="100"/>
              </a:spcBef>
            </a:pPr>
            <a:r>
              <a:rPr sz="9600" b="0" u="none" spc="80" dirty="0">
                <a:solidFill>
                  <a:srgbClr val="FFCC33"/>
                </a:solidFill>
                <a:latin typeface="Verdana"/>
                <a:cs typeface="Verdana"/>
              </a:rPr>
              <a:t>THANK</a:t>
            </a:r>
            <a:r>
              <a:rPr sz="9600" b="0" u="none" spc="-1080" dirty="0">
                <a:solidFill>
                  <a:srgbClr val="FFCC33"/>
                </a:solidFill>
                <a:latin typeface="Verdana"/>
                <a:cs typeface="Verdana"/>
              </a:rPr>
              <a:t> </a:t>
            </a:r>
            <a:r>
              <a:rPr sz="9600" b="0" u="none" spc="254" dirty="0">
                <a:solidFill>
                  <a:srgbClr val="FFCC33"/>
                </a:solidFill>
                <a:latin typeface="Verdana"/>
                <a:cs typeface="Verdana"/>
              </a:rPr>
              <a:t>YOU</a:t>
            </a:r>
            <a:endParaRPr sz="96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438150"/>
          </a:xfrm>
          <a:custGeom>
            <a:avLst/>
            <a:gdLst/>
            <a:ahLst/>
            <a:cxnLst/>
            <a:rect l="l" t="t" r="r" b="b"/>
            <a:pathLst>
              <a:path w="12192000" h="438150">
                <a:moveTo>
                  <a:pt x="12192000" y="0"/>
                </a:moveTo>
                <a:lnTo>
                  <a:pt x="0" y="0"/>
                </a:lnTo>
                <a:lnTo>
                  <a:pt x="0" y="438150"/>
                </a:lnTo>
                <a:lnTo>
                  <a:pt x="12192000" y="438150"/>
                </a:lnTo>
                <a:lnTo>
                  <a:pt x="12192000" y="0"/>
                </a:lnTo>
                <a:close/>
              </a:path>
            </a:pathLst>
          </a:custGeom>
          <a:solidFill>
            <a:srgbClr val="003366"/>
          </a:solidFill>
        </p:spPr>
        <p:txBody>
          <a:bodyPr wrap="square" lIns="0" tIns="0" rIns="0" bIns="0" rtlCol="0"/>
          <a:lstStyle/>
          <a:p>
            <a:endParaRPr/>
          </a:p>
        </p:txBody>
      </p:sp>
      <p:sp>
        <p:nvSpPr>
          <p:cNvPr id="3" name="object 3"/>
          <p:cNvSpPr txBox="1"/>
          <p:nvPr/>
        </p:nvSpPr>
        <p:spPr>
          <a:xfrm>
            <a:off x="11640439" y="127381"/>
            <a:ext cx="89535" cy="162560"/>
          </a:xfrm>
          <a:prstGeom prst="rect">
            <a:avLst/>
          </a:prstGeom>
        </p:spPr>
        <p:txBody>
          <a:bodyPr vert="horz" wrap="square" lIns="0" tIns="12700" rIns="0" bIns="0" rtlCol="0">
            <a:spAutoFit/>
          </a:bodyPr>
          <a:lstStyle/>
          <a:p>
            <a:pPr marL="12700">
              <a:lnSpc>
                <a:spcPct val="100000"/>
              </a:lnSpc>
              <a:spcBef>
                <a:spcPts val="100"/>
              </a:spcBef>
            </a:pPr>
            <a:r>
              <a:rPr sz="900" spc="-70" dirty="0">
                <a:solidFill>
                  <a:srgbClr val="FFFFFF"/>
                </a:solidFill>
                <a:latin typeface="Verdana"/>
                <a:cs typeface="Verdana"/>
              </a:rPr>
              <a:t>3</a:t>
            </a:r>
            <a:endParaRPr sz="900">
              <a:latin typeface="Verdana"/>
              <a:cs typeface="Verdana"/>
            </a:endParaRPr>
          </a:p>
        </p:txBody>
      </p:sp>
      <p:sp>
        <p:nvSpPr>
          <p:cNvPr id="4" name="object 4"/>
          <p:cNvSpPr txBox="1"/>
          <p:nvPr/>
        </p:nvSpPr>
        <p:spPr>
          <a:xfrm>
            <a:off x="9483090" y="127381"/>
            <a:ext cx="1834514" cy="162560"/>
          </a:xfrm>
          <a:prstGeom prst="rect">
            <a:avLst/>
          </a:prstGeom>
        </p:spPr>
        <p:txBody>
          <a:bodyPr vert="horz" wrap="square" lIns="0" tIns="12700" rIns="0" bIns="0" rtlCol="0">
            <a:spAutoFit/>
          </a:bodyPr>
          <a:lstStyle/>
          <a:p>
            <a:pPr marL="127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55" dirty="0">
                <a:solidFill>
                  <a:srgbClr val="FFFFFF"/>
                </a:solidFill>
                <a:latin typeface="Verdana"/>
                <a:cs typeface="Verdana"/>
              </a:rPr>
              <a:t>2</a:t>
            </a:r>
            <a:r>
              <a:rPr sz="900" spc="25" dirty="0">
                <a:solidFill>
                  <a:srgbClr val="FFFFFF"/>
                </a:solidFill>
                <a:latin typeface="Verdana"/>
                <a:cs typeface="Verdana"/>
              </a:rPr>
              <a:t>0</a:t>
            </a:r>
            <a:r>
              <a:rPr sz="900" spc="-55" dirty="0">
                <a:solidFill>
                  <a:srgbClr val="FFFFFF"/>
                </a:solidFill>
                <a:latin typeface="Verdana"/>
                <a:cs typeface="Verdana"/>
              </a:rPr>
              <a:t>2</a:t>
            </a:r>
            <a:r>
              <a:rPr sz="900" spc="-70" dirty="0">
                <a:solidFill>
                  <a:srgbClr val="FFFFFF"/>
                </a:solidFill>
                <a:latin typeface="Verdana"/>
                <a:cs typeface="Verdana"/>
              </a:rPr>
              <a:t>3</a:t>
            </a:r>
            <a:r>
              <a:rPr sz="900" spc="-145" dirty="0">
                <a:solidFill>
                  <a:srgbClr val="FFFFFF"/>
                </a:solidFill>
                <a:latin typeface="Verdana"/>
                <a:cs typeface="Verdana"/>
              </a:rPr>
              <a:t> </a:t>
            </a:r>
            <a:r>
              <a:rPr sz="900" spc="90" dirty="0">
                <a:solidFill>
                  <a:srgbClr val="FFFFFF"/>
                </a:solidFill>
                <a:latin typeface="Verdana"/>
                <a:cs typeface="Verdana"/>
              </a:rPr>
              <a:t>U</a:t>
            </a:r>
            <a:r>
              <a:rPr sz="900" spc="25" dirty="0">
                <a:solidFill>
                  <a:srgbClr val="FFFFFF"/>
                </a:solidFill>
                <a:latin typeface="Verdana"/>
                <a:cs typeface="Verdana"/>
              </a:rPr>
              <a:t>n</a:t>
            </a:r>
            <a:r>
              <a:rPr sz="900" spc="-25" dirty="0">
                <a:solidFill>
                  <a:srgbClr val="FFFFFF"/>
                </a:solidFill>
                <a:latin typeface="Verdana"/>
                <a:cs typeface="Verdana"/>
              </a:rPr>
              <a:t>i</a:t>
            </a:r>
            <a:r>
              <a:rPr sz="900" spc="-90" dirty="0">
                <a:solidFill>
                  <a:srgbClr val="FFFFFF"/>
                </a:solidFill>
                <a:latin typeface="Verdana"/>
                <a:cs typeface="Verdana"/>
              </a:rPr>
              <a:t>v</a:t>
            </a:r>
            <a:r>
              <a:rPr sz="900" spc="60" dirty="0">
                <a:solidFill>
                  <a:srgbClr val="FFFFFF"/>
                </a:solidFill>
                <a:latin typeface="Verdana"/>
                <a:cs typeface="Verdana"/>
              </a:rPr>
              <a:t>e</a:t>
            </a:r>
            <a:r>
              <a:rPr sz="900" spc="-85" dirty="0">
                <a:solidFill>
                  <a:srgbClr val="FFFFFF"/>
                </a:solidFill>
                <a:latin typeface="Verdana"/>
                <a:cs typeface="Verdana"/>
              </a:rPr>
              <a:t>r</a:t>
            </a:r>
            <a:r>
              <a:rPr sz="900" spc="-25" dirty="0">
                <a:solidFill>
                  <a:srgbClr val="FFFFFF"/>
                </a:solidFill>
                <a:latin typeface="Verdana"/>
                <a:cs typeface="Verdana"/>
              </a:rPr>
              <a:t>si</a:t>
            </a:r>
            <a:r>
              <a:rPr sz="900" spc="15" dirty="0">
                <a:solidFill>
                  <a:srgbClr val="FFFFFF"/>
                </a:solidFill>
                <a:latin typeface="Verdana"/>
                <a:cs typeface="Verdana"/>
              </a:rPr>
              <a:t>t</a:t>
            </a:r>
            <a:r>
              <a:rPr sz="900" spc="-60" dirty="0">
                <a:solidFill>
                  <a:srgbClr val="FFFFFF"/>
                </a:solidFill>
                <a:latin typeface="Verdana"/>
                <a:cs typeface="Verdana"/>
              </a:rPr>
              <a:t>y</a:t>
            </a:r>
            <a:r>
              <a:rPr sz="900" spc="-120" dirty="0">
                <a:solidFill>
                  <a:srgbClr val="FFFFFF"/>
                </a:solidFill>
                <a:latin typeface="Verdana"/>
                <a:cs typeface="Verdana"/>
              </a:rPr>
              <a:t> </a:t>
            </a:r>
            <a:r>
              <a:rPr sz="900" spc="50" dirty="0">
                <a:solidFill>
                  <a:srgbClr val="FFFFFF"/>
                </a:solidFill>
                <a:latin typeface="Verdana"/>
                <a:cs typeface="Verdana"/>
              </a:rPr>
              <a:t>o</a:t>
            </a:r>
            <a:r>
              <a:rPr sz="900" spc="-25" dirty="0">
                <a:solidFill>
                  <a:srgbClr val="FFFFFF"/>
                </a:solidFill>
                <a:latin typeface="Verdana"/>
                <a:cs typeface="Verdana"/>
              </a:rPr>
              <a:t>f</a:t>
            </a:r>
            <a:r>
              <a:rPr sz="900" spc="-90" dirty="0">
                <a:solidFill>
                  <a:srgbClr val="FFFFFF"/>
                </a:solidFill>
                <a:latin typeface="Verdana"/>
                <a:cs typeface="Verdana"/>
              </a:rPr>
              <a:t> </a:t>
            </a:r>
            <a:r>
              <a:rPr sz="900" spc="70" dirty="0">
                <a:solidFill>
                  <a:srgbClr val="FFFFFF"/>
                </a:solidFill>
                <a:latin typeface="Verdana"/>
                <a:cs typeface="Verdana"/>
              </a:rPr>
              <a:t>N</a:t>
            </a:r>
            <a:r>
              <a:rPr sz="900" spc="-15" dirty="0">
                <a:solidFill>
                  <a:srgbClr val="FFFFFF"/>
                </a:solidFill>
                <a:latin typeface="Verdana"/>
                <a:cs typeface="Verdana"/>
              </a:rPr>
              <a:t>e</a:t>
            </a:r>
            <a:r>
              <a:rPr sz="900" spc="35" dirty="0">
                <a:solidFill>
                  <a:srgbClr val="FFFFFF"/>
                </a:solidFill>
                <a:latin typeface="Verdana"/>
                <a:cs typeface="Verdana"/>
              </a:rPr>
              <a:t>w</a:t>
            </a:r>
            <a:r>
              <a:rPr sz="900" spc="-45" dirty="0">
                <a:solidFill>
                  <a:srgbClr val="FFFFFF"/>
                </a:solidFill>
                <a:latin typeface="Verdana"/>
                <a:cs typeface="Verdana"/>
              </a:rPr>
              <a:t> </a:t>
            </a:r>
            <a:r>
              <a:rPr sz="900" spc="-5" dirty="0">
                <a:solidFill>
                  <a:srgbClr val="FFFFFF"/>
                </a:solidFill>
                <a:latin typeface="Verdana"/>
                <a:cs typeface="Verdana"/>
              </a:rPr>
              <a:t>H</a:t>
            </a:r>
            <a:r>
              <a:rPr sz="900" spc="-40" dirty="0">
                <a:solidFill>
                  <a:srgbClr val="FFFFFF"/>
                </a:solidFill>
                <a:latin typeface="Verdana"/>
                <a:cs typeface="Verdana"/>
              </a:rPr>
              <a:t>a</a:t>
            </a:r>
            <a:r>
              <a:rPr sz="900" spc="5" dirty="0">
                <a:solidFill>
                  <a:srgbClr val="FFFFFF"/>
                </a:solidFill>
                <a:latin typeface="Verdana"/>
                <a:cs typeface="Verdana"/>
              </a:rPr>
              <a:t>v</a:t>
            </a:r>
            <a:r>
              <a:rPr sz="900" spc="-15" dirty="0">
                <a:solidFill>
                  <a:srgbClr val="FFFFFF"/>
                </a:solidFill>
                <a:latin typeface="Verdana"/>
                <a:cs typeface="Verdana"/>
              </a:rPr>
              <a:t>e</a:t>
            </a:r>
            <a:r>
              <a:rPr sz="900" spc="35" dirty="0">
                <a:solidFill>
                  <a:srgbClr val="FFFFFF"/>
                </a:solidFill>
                <a:latin typeface="Verdana"/>
                <a:cs typeface="Verdana"/>
              </a:rPr>
              <a:t>n</a:t>
            </a:r>
            <a:endParaRPr sz="900">
              <a:latin typeface="Verdana"/>
              <a:cs typeface="Verdana"/>
            </a:endParaRPr>
          </a:p>
        </p:txBody>
      </p:sp>
      <p:grpSp>
        <p:nvGrpSpPr>
          <p:cNvPr id="5" name="object 5"/>
          <p:cNvGrpSpPr/>
          <p:nvPr/>
        </p:nvGrpSpPr>
        <p:grpSpPr>
          <a:xfrm>
            <a:off x="0" y="109601"/>
            <a:ext cx="12192000" cy="6748780"/>
            <a:chOff x="0" y="109601"/>
            <a:chExt cx="12192000" cy="6748780"/>
          </a:xfrm>
        </p:grpSpPr>
        <p:sp>
          <p:nvSpPr>
            <p:cNvPr id="6" name="object 6"/>
            <p:cNvSpPr/>
            <p:nvPr/>
          </p:nvSpPr>
          <p:spPr>
            <a:xfrm>
              <a:off x="11472926" y="109601"/>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7" name="object 7"/>
            <p:cNvSpPr/>
            <p:nvPr/>
          </p:nvSpPr>
          <p:spPr>
            <a:xfrm>
              <a:off x="0" y="438150"/>
              <a:ext cx="12192000" cy="47625"/>
            </a:xfrm>
            <a:custGeom>
              <a:avLst/>
              <a:gdLst/>
              <a:ahLst/>
              <a:cxnLst/>
              <a:rect l="l" t="t" r="r" b="b"/>
              <a:pathLst>
                <a:path w="12192000" h="47625">
                  <a:moveTo>
                    <a:pt x="12192000" y="0"/>
                  </a:moveTo>
                  <a:lnTo>
                    <a:pt x="0" y="0"/>
                  </a:lnTo>
                  <a:lnTo>
                    <a:pt x="0" y="47625"/>
                  </a:lnTo>
                  <a:lnTo>
                    <a:pt x="12192000" y="47625"/>
                  </a:lnTo>
                  <a:lnTo>
                    <a:pt x="12192000" y="0"/>
                  </a:lnTo>
                  <a:close/>
                </a:path>
              </a:pathLst>
            </a:custGeom>
            <a:solidFill>
              <a:srgbClr val="0D1623"/>
            </a:solidFill>
          </p:spPr>
          <p:txBody>
            <a:bodyPr wrap="square" lIns="0" tIns="0" rIns="0" bIns="0" rtlCol="0"/>
            <a:lstStyle/>
            <a:p>
              <a:endParaRPr/>
            </a:p>
          </p:txBody>
        </p:sp>
        <p:pic>
          <p:nvPicPr>
            <p:cNvPr id="8" name="object 8"/>
            <p:cNvPicPr/>
            <p:nvPr/>
          </p:nvPicPr>
          <p:blipFill>
            <a:blip r:embed="rId2" cstate="print"/>
            <a:stretch>
              <a:fillRect/>
            </a:stretch>
          </p:blipFill>
          <p:spPr>
            <a:xfrm>
              <a:off x="311659" y="126167"/>
              <a:ext cx="1767683" cy="186054"/>
            </a:xfrm>
            <a:prstGeom prst="rect">
              <a:avLst/>
            </a:prstGeom>
          </p:spPr>
        </p:pic>
        <p:pic>
          <p:nvPicPr>
            <p:cNvPr id="9" name="object 9"/>
            <p:cNvPicPr/>
            <p:nvPr/>
          </p:nvPicPr>
          <p:blipFill>
            <a:blip r:embed="rId3" cstate="print"/>
            <a:stretch>
              <a:fillRect/>
            </a:stretch>
          </p:blipFill>
          <p:spPr>
            <a:xfrm>
              <a:off x="0" y="438149"/>
              <a:ext cx="5172074" cy="6419848"/>
            </a:xfrm>
            <a:prstGeom prst="rect">
              <a:avLst/>
            </a:prstGeom>
          </p:spPr>
        </p:pic>
        <p:sp>
          <p:nvSpPr>
            <p:cNvPr id="10" name="object 10"/>
            <p:cNvSpPr/>
            <p:nvPr/>
          </p:nvSpPr>
          <p:spPr>
            <a:xfrm>
              <a:off x="4748276" y="1081151"/>
              <a:ext cx="857250" cy="866775"/>
            </a:xfrm>
            <a:custGeom>
              <a:avLst/>
              <a:gdLst/>
              <a:ahLst/>
              <a:cxnLst/>
              <a:rect l="l" t="t" r="r" b="b"/>
              <a:pathLst>
                <a:path w="857250" h="866775">
                  <a:moveTo>
                    <a:pt x="428625" y="0"/>
                  </a:moveTo>
                  <a:lnTo>
                    <a:pt x="381920" y="2541"/>
                  </a:lnTo>
                  <a:lnTo>
                    <a:pt x="336673" y="9990"/>
                  </a:lnTo>
                  <a:lnTo>
                    <a:pt x="293144" y="22083"/>
                  </a:lnTo>
                  <a:lnTo>
                    <a:pt x="251595" y="38556"/>
                  </a:lnTo>
                  <a:lnTo>
                    <a:pt x="212287" y="59144"/>
                  </a:lnTo>
                  <a:lnTo>
                    <a:pt x="175482" y="83584"/>
                  </a:lnTo>
                  <a:lnTo>
                    <a:pt x="141441" y="111612"/>
                  </a:lnTo>
                  <a:lnTo>
                    <a:pt x="110426" y="142963"/>
                  </a:lnTo>
                  <a:lnTo>
                    <a:pt x="82698" y="177375"/>
                  </a:lnTo>
                  <a:lnTo>
                    <a:pt x="58518" y="214582"/>
                  </a:lnTo>
                  <a:lnTo>
                    <a:pt x="38149" y="254322"/>
                  </a:lnTo>
                  <a:lnTo>
                    <a:pt x="21851" y="296330"/>
                  </a:lnTo>
                  <a:lnTo>
                    <a:pt x="9885" y="340342"/>
                  </a:lnTo>
                  <a:lnTo>
                    <a:pt x="2515" y="386095"/>
                  </a:lnTo>
                  <a:lnTo>
                    <a:pt x="0" y="433324"/>
                  </a:lnTo>
                  <a:lnTo>
                    <a:pt x="2515" y="480554"/>
                  </a:lnTo>
                  <a:lnTo>
                    <a:pt x="9885" y="526311"/>
                  </a:lnTo>
                  <a:lnTo>
                    <a:pt x="21851" y="570330"/>
                  </a:lnTo>
                  <a:lnTo>
                    <a:pt x="38149" y="612347"/>
                  </a:lnTo>
                  <a:lnTo>
                    <a:pt x="58518" y="652097"/>
                  </a:lnTo>
                  <a:lnTo>
                    <a:pt x="82698" y="689317"/>
                  </a:lnTo>
                  <a:lnTo>
                    <a:pt x="110426" y="723741"/>
                  </a:lnTo>
                  <a:lnTo>
                    <a:pt x="141441" y="755105"/>
                  </a:lnTo>
                  <a:lnTo>
                    <a:pt x="175482" y="783146"/>
                  </a:lnTo>
                  <a:lnTo>
                    <a:pt x="212287" y="807597"/>
                  </a:lnTo>
                  <a:lnTo>
                    <a:pt x="251595" y="828196"/>
                  </a:lnTo>
                  <a:lnTo>
                    <a:pt x="293144" y="844678"/>
                  </a:lnTo>
                  <a:lnTo>
                    <a:pt x="336673" y="856777"/>
                  </a:lnTo>
                  <a:lnTo>
                    <a:pt x="381920" y="864231"/>
                  </a:lnTo>
                  <a:lnTo>
                    <a:pt x="428625" y="866775"/>
                  </a:lnTo>
                  <a:lnTo>
                    <a:pt x="475307" y="864231"/>
                  </a:lnTo>
                  <a:lnTo>
                    <a:pt x="520538" y="856777"/>
                  </a:lnTo>
                  <a:lnTo>
                    <a:pt x="564056" y="844678"/>
                  </a:lnTo>
                  <a:lnTo>
                    <a:pt x="605600" y="828196"/>
                  </a:lnTo>
                  <a:lnTo>
                    <a:pt x="644906" y="807597"/>
                  </a:lnTo>
                  <a:lnTo>
                    <a:pt x="681712" y="783146"/>
                  </a:lnTo>
                  <a:lnTo>
                    <a:pt x="715757" y="755105"/>
                  </a:lnTo>
                  <a:lnTo>
                    <a:pt x="746779" y="723741"/>
                  </a:lnTo>
                  <a:lnTo>
                    <a:pt x="774515" y="689317"/>
                  </a:lnTo>
                  <a:lnTo>
                    <a:pt x="798703" y="652097"/>
                  </a:lnTo>
                  <a:lnTo>
                    <a:pt x="819080" y="612347"/>
                  </a:lnTo>
                  <a:lnTo>
                    <a:pt x="835386" y="570330"/>
                  </a:lnTo>
                  <a:lnTo>
                    <a:pt x="847358" y="526311"/>
                  </a:lnTo>
                  <a:lnTo>
                    <a:pt x="854733" y="480554"/>
                  </a:lnTo>
                  <a:lnTo>
                    <a:pt x="857250" y="433324"/>
                  </a:lnTo>
                  <a:lnTo>
                    <a:pt x="854733" y="386095"/>
                  </a:lnTo>
                  <a:lnTo>
                    <a:pt x="847358" y="340342"/>
                  </a:lnTo>
                  <a:lnTo>
                    <a:pt x="835386" y="296330"/>
                  </a:lnTo>
                  <a:lnTo>
                    <a:pt x="819080" y="254322"/>
                  </a:lnTo>
                  <a:lnTo>
                    <a:pt x="798703" y="214582"/>
                  </a:lnTo>
                  <a:lnTo>
                    <a:pt x="774515" y="177375"/>
                  </a:lnTo>
                  <a:lnTo>
                    <a:pt x="746779" y="142963"/>
                  </a:lnTo>
                  <a:lnTo>
                    <a:pt x="715757" y="111612"/>
                  </a:lnTo>
                  <a:lnTo>
                    <a:pt x="681712" y="83584"/>
                  </a:lnTo>
                  <a:lnTo>
                    <a:pt x="644906" y="59144"/>
                  </a:lnTo>
                  <a:lnTo>
                    <a:pt x="605600" y="38556"/>
                  </a:lnTo>
                  <a:lnTo>
                    <a:pt x="564056" y="22083"/>
                  </a:lnTo>
                  <a:lnTo>
                    <a:pt x="520538" y="9990"/>
                  </a:lnTo>
                  <a:lnTo>
                    <a:pt x="475307" y="2541"/>
                  </a:lnTo>
                  <a:lnTo>
                    <a:pt x="428625" y="0"/>
                  </a:lnTo>
                  <a:close/>
                </a:path>
              </a:pathLst>
            </a:custGeom>
            <a:solidFill>
              <a:srgbClr val="FFCC33"/>
            </a:solidFill>
          </p:spPr>
          <p:txBody>
            <a:bodyPr wrap="square" lIns="0" tIns="0" rIns="0" bIns="0" rtlCol="0"/>
            <a:lstStyle/>
            <a:p>
              <a:endParaRPr/>
            </a:p>
          </p:txBody>
        </p:sp>
        <p:sp>
          <p:nvSpPr>
            <p:cNvPr id="11" name="object 11"/>
            <p:cNvSpPr/>
            <p:nvPr/>
          </p:nvSpPr>
          <p:spPr>
            <a:xfrm>
              <a:off x="4748276" y="1081151"/>
              <a:ext cx="857250" cy="866775"/>
            </a:xfrm>
            <a:custGeom>
              <a:avLst/>
              <a:gdLst/>
              <a:ahLst/>
              <a:cxnLst/>
              <a:rect l="l" t="t" r="r" b="b"/>
              <a:pathLst>
                <a:path w="857250" h="866775">
                  <a:moveTo>
                    <a:pt x="0" y="433324"/>
                  </a:moveTo>
                  <a:lnTo>
                    <a:pt x="2515" y="386095"/>
                  </a:lnTo>
                  <a:lnTo>
                    <a:pt x="9885" y="340342"/>
                  </a:lnTo>
                  <a:lnTo>
                    <a:pt x="21851" y="296330"/>
                  </a:lnTo>
                  <a:lnTo>
                    <a:pt x="38149" y="254322"/>
                  </a:lnTo>
                  <a:lnTo>
                    <a:pt x="58518" y="214582"/>
                  </a:lnTo>
                  <a:lnTo>
                    <a:pt x="82698" y="177375"/>
                  </a:lnTo>
                  <a:lnTo>
                    <a:pt x="110426" y="142963"/>
                  </a:lnTo>
                  <a:lnTo>
                    <a:pt x="141441" y="111612"/>
                  </a:lnTo>
                  <a:lnTo>
                    <a:pt x="175482" y="83584"/>
                  </a:lnTo>
                  <a:lnTo>
                    <a:pt x="212287" y="59144"/>
                  </a:lnTo>
                  <a:lnTo>
                    <a:pt x="251595" y="38556"/>
                  </a:lnTo>
                  <a:lnTo>
                    <a:pt x="293144" y="22083"/>
                  </a:lnTo>
                  <a:lnTo>
                    <a:pt x="336673" y="9990"/>
                  </a:lnTo>
                  <a:lnTo>
                    <a:pt x="381920" y="2541"/>
                  </a:lnTo>
                  <a:lnTo>
                    <a:pt x="428625" y="0"/>
                  </a:lnTo>
                  <a:lnTo>
                    <a:pt x="475307" y="2541"/>
                  </a:lnTo>
                  <a:lnTo>
                    <a:pt x="520538" y="9990"/>
                  </a:lnTo>
                  <a:lnTo>
                    <a:pt x="564056" y="22083"/>
                  </a:lnTo>
                  <a:lnTo>
                    <a:pt x="605600" y="38556"/>
                  </a:lnTo>
                  <a:lnTo>
                    <a:pt x="644906" y="59144"/>
                  </a:lnTo>
                  <a:lnTo>
                    <a:pt x="681712" y="83584"/>
                  </a:lnTo>
                  <a:lnTo>
                    <a:pt x="715757" y="111612"/>
                  </a:lnTo>
                  <a:lnTo>
                    <a:pt x="746779" y="142963"/>
                  </a:lnTo>
                  <a:lnTo>
                    <a:pt x="774515" y="177375"/>
                  </a:lnTo>
                  <a:lnTo>
                    <a:pt x="798703" y="214582"/>
                  </a:lnTo>
                  <a:lnTo>
                    <a:pt x="819080" y="254322"/>
                  </a:lnTo>
                  <a:lnTo>
                    <a:pt x="835386" y="296330"/>
                  </a:lnTo>
                  <a:lnTo>
                    <a:pt x="847358" y="340342"/>
                  </a:lnTo>
                  <a:lnTo>
                    <a:pt x="854733" y="386095"/>
                  </a:lnTo>
                  <a:lnTo>
                    <a:pt x="857250" y="433324"/>
                  </a:lnTo>
                  <a:lnTo>
                    <a:pt x="854733" y="480554"/>
                  </a:lnTo>
                  <a:lnTo>
                    <a:pt x="847358" y="526311"/>
                  </a:lnTo>
                  <a:lnTo>
                    <a:pt x="835386" y="570330"/>
                  </a:lnTo>
                  <a:lnTo>
                    <a:pt x="819080" y="612347"/>
                  </a:lnTo>
                  <a:lnTo>
                    <a:pt x="798703" y="652097"/>
                  </a:lnTo>
                  <a:lnTo>
                    <a:pt x="774515" y="689317"/>
                  </a:lnTo>
                  <a:lnTo>
                    <a:pt x="746779" y="723741"/>
                  </a:lnTo>
                  <a:lnTo>
                    <a:pt x="715757" y="755105"/>
                  </a:lnTo>
                  <a:lnTo>
                    <a:pt x="681712" y="783146"/>
                  </a:lnTo>
                  <a:lnTo>
                    <a:pt x="644906" y="807597"/>
                  </a:lnTo>
                  <a:lnTo>
                    <a:pt x="605600" y="828196"/>
                  </a:lnTo>
                  <a:lnTo>
                    <a:pt x="564056" y="844678"/>
                  </a:lnTo>
                  <a:lnTo>
                    <a:pt x="520538" y="856777"/>
                  </a:lnTo>
                  <a:lnTo>
                    <a:pt x="475307" y="864231"/>
                  </a:lnTo>
                  <a:lnTo>
                    <a:pt x="428625" y="866775"/>
                  </a:lnTo>
                  <a:lnTo>
                    <a:pt x="381920" y="864231"/>
                  </a:lnTo>
                  <a:lnTo>
                    <a:pt x="336673" y="856777"/>
                  </a:lnTo>
                  <a:lnTo>
                    <a:pt x="293144" y="844678"/>
                  </a:lnTo>
                  <a:lnTo>
                    <a:pt x="251595" y="828196"/>
                  </a:lnTo>
                  <a:lnTo>
                    <a:pt x="212287" y="807597"/>
                  </a:lnTo>
                  <a:lnTo>
                    <a:pt x="175482" y="783146"/>
                  </a:lnTo>
                  <a:lnTo>
                    <a:pt x="141441" y="755105"/>
                  </a:lnTo>
                  <a:lnTo>
                    <a:pt x="110426" y="723741"/>
                  </a:lnTo>
                  <a:lnTo>
                    <a:pt x="82698" y="689317"/>
                  </a:lnTo>
                  <a:lnTo>
                    <a:pt x="58518" y="652097"/>
                  </a:lnTo>
                  <a:lnTo>
                    <a:pt x="38149" y="612347"/>
                  </a:lnTo>
                  <a:lnTo>
                    <a:pt x="21851" y="570330"/>
                  </a:lnTo>
                  <a:lnTo>
                    <a:pt x="9885" y="526311"/>
                  </a:lnTo>
                  <a:lnTo>
                    <a:pt x="2515" y="480554"/>
                  </a:lnTo>
                  <a:lnTo>
                    <a:pt x="0" y="433324"/>
                  </a:lnTo>
                  <a:close/>
                </a:path>
              </a:pathLst>
            </a:custGeom>
            <a:ln w="50800">
              <a:solidFill>
                <a:srgbClr val="FFFFFF"/>
              </a:solidFill>
            </a:ln>
          </p:spPr>
          <p:txBody>
            <a:bodyPr wrap="square" lIns="0" tIns="0" rIns="0" bIns="0" rtlCol="0"/>
            <a:lstStyle/>
            <a:p>
              <a:endParaRPr/>
            </a:p>
          </p:txBody>
        </p:sp>
        <p:sp>
          <p:nvSpPr>
            <p:cNvPr id="12" name="object 12"/>
            <p:cNvSpPr/>
            <p:nvPr/>
          </p:nvSpPr>
          <p:spPr>
            <a:xfrm>
              <a:off x="4748276" y="2186051"/>
              <a:ext cx="857250" cy="857250"/>
            </a:xfrm>
            <a:custGeom>
              <a:avLst/>
              <a:gdLst/>
              <a:ahLst/>
              <a:cxnLst/>
              <a:rect l="l" t="t" r="r" b="b"/>
              <a:pathLst>
                <a:path w="857250" h="857250">
                  <a:moveTo>
                    <a:pt x="428625" y="0"/>
                  </a:moveTo>
                  <a:lnTo>
                    <a:pt x="381920" y="2515"/>
                  </a:lnTo>
                  <a:lnTo>
                    <a:pt x="336673" y="9885"/>
                  </a:lnTo>
                  <a:lnTo>
                    <a:pt x="293144" y="21851"/>
                  </a:lnTo>
                  <a:lnTo>
                    <a:pt x="251595" y="38149"/>
                  </a:lnTo>
                  <a:lnTo>
                    <a:pt x="212287" y="58518"/>
                  </a:lnTo>
                  <a:lnTo>
                    <a:pt x="175482" y="82698"/>
                  </a:lnTo>
                  <a:lnTo>
                    <a:pt x="141441" y="110426"/>
                  </a:lnTo>
                  <a:lnTo>
                    <a:pt x="110426" y="141441"/>
                  </a:lnTo>
                  <a:lnTo>
                    <a:pt x="82698" y="175482"/>
                  </a:lnTo>
                  <a:lnTo>
                    <a:pt x="58518" y="212287"/>
                  </a:lnTo>
                  <a:lnTo>
                    <a:pt x="38149" y="251595"/>
                  </a:lnTo>
                  <a:lnTo>
                    <a:pt x="21851" y="293144"/>
                  </a:lnTo>
                  <a:lnTo>
                    <a:pt x="9885" y="336673"/>
                  </a:lnTo>
                  <a:lnTo>
                    <a:pt x="2515" y="381920"/>
                  </a:lnTo>
                  <a:lnTo>
                    <a:pt x="0" y="428625"/>
                  </a:lnTo>
                  <a:lnTo>
                    <a:pt x="2515" y="475307"/>
                  </a:lnTo>
                  <a:lnTo>
                    <a:pt x="9885" y="520538"/>
                  </a:lnTo>
                  <a:lnTo>
                    <a:pt x="21851" y="564056"/>
                  </a:lnTo>
                  <a:lnTo>
                    <a:pt x="38149" y="605600"/>
                  </a:lnTo>
                  <a:lnTo>
                    <a:pt x="58518" y="644906"/>
                  </a:lnTo>
                  <a:lnTo>
                    <a:pt x="82698" y="681712"/>
                  </a:lnTo>
                  <a:lnTo>
                    <a:pt x="110426" y="715757"/>
                  </a:lnTo>
                  <a:lnTo>
                    <a:pt x="141441" y="746779"/>
                  </a:lnTo>
                  <a:lnTo>
                    <a:pt x="175482" y="774515"/>
                  </a:lnTo>
                  <a:lnTo>
                    <a:pt x="212287" y="798703"/>
                  </a:lnTo>
                  <a:lnTo>
                    <a:pt x="251595" y="819080"/>
                  </a:lnTo>
                  <a:lnTo>
                    <a:pt x="293144" y="835386"/>
                  </a:lnTo>
                  <a:lnTo>
                    <a:pt x="336673" y="847358"/>
                  </a:lnTo>
                  <a:lnTo>
                    <a:pt x="381920" y="854733"/>
                  </a:lnTo>
                  <a:lnTo>
                    <a:pt x="428625" y="857250"/>
                  </a:lnTo>
                  <a:lnTo>
                    <a:pt x="475307" y="854733"/>
                  </a:lnTo>
                  <a:lnTo>
                    <a:pt x="520538" y="847358"/>
                  </a:lnTo>
                  <a:lnTo>
                    <a:pt x="564056" y="835386"/>
                  </a:lnTo>
                  <a:lnTo>
                    <a:pt x="605600" y="819080"/>
                  </a:lnTo>
                  <a:lnTo>
                    <a:pt x="644906" y="798703"/>
                  </a:lnTo>
                  <a:lnTo>
                    <a:pt x="681712" y="774515"/>
                  </a:lnTo>
                  <a:lnTo>
                    <a:pt x="715757" y="746779"/>
                  </a:lnTo>
                  <a:lnTo>
                    <a:pt x="746779" y="715757"/>
                  </a:lnTo>
                  <a:lnTo>
                    <a:pt x="774515" y="681712"/>
                  </a:lnTo>
                  <a:lnTo>
                    <a:pt x="798703" y="644906"/>
                  </a:lnTo>
                  <a:lnTo>
                    <a:pt x="819080" y="605600"/>
                  </a:lnTo>
                  <a:lnTo>
                    <a:pt x="835386" y="564056"/>
                  </a:lnTo>
                  <a:lnTo>
                    <a:pt x="847358" y="520538"/>
                  </a:lnTo>
                  <a:lnTo>
                    <a:pt x="854733" y="475307"/>
                  </a:lnTo>
                  <a:lnTo>
                    <a:pt x="857250" y="428625"/>
                  </a:lnTo>
                  <a:lnTo>
                    <a:pt x="854733" y="381920"/>
                  </a:lnTo>
                  <a:lnTo>
                    <a:pt x="847358" y="336673"/>
                  </a:lnTo>
                  <a:lnTo>
                    <a:pt x="835386" y="293144"/>
                  </a:lnTo>
                  <a:lnTo>
                    <a:pt x="819080" y="251595"/>
                  </a:lnTo>
                  <a:lnTo>
                    <a:pt x="798703" y="212287"/>
                  </a:lnTo>
                  <a:lnTo>
                    <a:pt x="774515" y="175482"/>
                  </a:lnTo>
                  <a:lnTo>
                    <a:pt x="746779" y="141441"/>
                  </a:lnTo>
                  <a:lnTo>
                    <a:pt x="715757" y="110426"/>
                  </a:lnTo>
                  <a:lnTo>
                    <a:pt x="681712" y="82698"/>
                  </a:lnTo>
                  <a:lnTo>
                    <a:pt x="644906" y="58518"/>
                  </a:lnTo>
                  <a:lnTo>
                    <a:pt x="605600" y="38149"/>
                  </a:lnTo>
                  <a:lnTo>
                    <a:pt x="564056" y="21851"/>
                  </a:lnTo>
                  <a:lnTo>
                    <a:pt x="520538" y="9885"/>
                  </a:lnTo>
                  <a:lnTo>
                    <a:pt x="475307" y="2515"/>
                  </a:lnTo>
                  <a:lnTo>
                    <a:pt x="428625" y="0"/>
                  </a:lnTo>
                  <a:close/>
                </a:path>
              </a:pathLst>
            </a:custGeom>
            <a:solidFill>
              <a:srgbClr val="FFCC33"/>
            </a:solidFill>
          </p:spPr>
          <p:txBody>
            <a:bodyPr wrap="square" lIns="0" tIns="0" rIns="0" bIns="0" rtlCol="0"/>
            <a:lstStyle/>
            <a:p>
              <a:endParaRPr/>
            </a:p>
          </p:txBody>
        </p:sp>
        <p:sp>
          <p:nvSpPr>
            <p:cNvPr id="13" name="object 13"/>
            <p:cNvSpPr/>
            <p:nvPr/>
          </p:nvSpPr>
          <p:spPr>
            <a:xfrm>
              <a:off x="4748276" y="2186051"/>
              <a:ext cx="857250" cy="857250"/>
            </a:xfrm>
            <a:custGeom>
              <a:avLst/>
              <a:gdLst/>
              <a:ahLst/>
              <a:cxnLst/>
              <a:rect l="l" t="t" r="r" b="b"/>
              <a:pathLst>
                <a:path w="857250" h="857250">
                  <a:moveTo>
                    <a:pt x="0" y="428625"/>
                  </a:moveTo>
                  <a:lnTo>
                    <a:pt x="2515" y="381920"/>
                  </a:lnTo>
                  <a:lnTo>
                    <a:pt x="9885" y="336673"/>
                  </a:lnTo>
                  <a:lnTo>
                    <a:pt x="21851" y="293144"/>
                  </a:lnTo>
                  <a:lnTo>
                    <a:pt x="38149" y="251595"/>
                  </a:lnTo>
                  <a:lnTo>
                    <a:pt x="58518" y="212287"/>
                  </a:lnTo>
                  <a:lnTo>
                    <a:pt x="82698" y="175482"/>
                  </a:lnTo>
                  <a:lnTo>
                    <a:pt x="110426" y="141441"/>
                  </a:lnTo>
                  <a:lnTo>
                    <a:pt x="141441" y="110426"/>
                  </a:lnTo>
                  <a:lnTo>
                    <a:pt x="175482" y="82698"/>
                  </a:lnTo>
                  <a:lnTo>
                    <a:pt x="212287" y="58518"/>
                  </a:lnTo>
                  <a:lnTo>
                    <a:pt x="251595" y="38149"/>
                  </a:lnTo>
                  <a:lnTo>
                    <a:pt x="293144" y="21851"/>
                  </a:lnTo>
                  <a:lnTo>
                    <a:pt x="336673" y="9885"/>
                  </a:lnTo>
                  <a:lnTo>
                    <a:pt x="381920" y="2515"/>
                  </a:lnTo>
                  <a:lnTo>
                    <a:pt x="428625" y="0"/>
                  </a:lnTo>
                  <a:lnTo>
                    <a:pt x="475307" y="2515"/>
                  </a:lnTo>
                  <a:lnTo>
                    <a:pt x="520538" y="9885"/>
                  </a:lnTo>
                  <a:lnTo>
                    <a:pt x="564056" y="21851"/>
                  </a:lnTo>
                  <a:lnTo>
                    <a:pt x="605600" y="38149"/>
                  </a:lnTo>
                  <a:lnTo>
                    <a:pt x="644906" y="58518"/>
                  </a:lnTo>
                  <a:lnTo>
                    <a:pt x="681712" y="82698"/>
                  </a:lnTo>
                  <a:lnTo>
                    <a:pt x="715757" y="110426"/>
                  </a:lnTo>
                  <a:lnTo>
                    <a:pt x="746779" y="141441"/>
                  </a:lnTo>
                  <a:lnTo>
                    <a:pt x="774515" y="175482"/>
                  </a:lnTo>
                  <a:lnTo>
                    <a:pt x="798703" y="212287"/>
                  </a:lnTo>
                  <a:lnTo>
                    <a:pt x="819080" y="251595"/>
                  </a:lnTo>
                  <a:lnTo>
                    <a:pt x="835386" y="293144"/>
                  </a:lnTo>
                  <a:lnTo>
                    <a:pt x="847358" y="336673"/>
                  </a:lnTo>
                  <a:lnTo>
                    <a:pt x="854733" y="381920"/>
                  </a:lnTo>
                  <a:lnTo>
                    <a:pt x="857250" y="428625"/>
                  </a:lnTo>
                  <a:lnTo>
                    <a:pt x="854733" y="475307"/>
                  </a:lnTo>
                  <a:lnTo>
                    <a:pt x="847358" y="520538"/>
                  </a:lnTo>
                  <a:lnTo>
                    <a:pt x="835386" y="564056"/>
                  </a:lnTo>
                  <a:lnTo>
                    <a:pt x="819080" y="605600"/>
                  </a:lnTo>
                  <a:lnTo>
                    <a:pt x="798703" y="644906"/>
                  </a:lnTo>
                  <a:lnTo>
                    <a:pt x="774515" y="681712"/>
                  </a:lnTo>
                  <a:lnTo>
                    <a:pt x="746779" y="715757"/>
                  </a:lnTo>
                  <a:lnTo>
                    <a:pt x="715757" y="746779"/>
                  </a:lnTo>
                  <a:lnTo>
                    <a:pt x="681712" y="774515"/>
                  </a:lnTo>
                  <a:lnTo>
                    <a:pt x="644906" y="798703"/>
                  </a:lnTo>
                  <a:lnTo>
                    <a:pt x="605600" y="819080"/>
                  </a:lnTo>
                  <a:lnTo>
                    <a:pt x="564056" y="835386"/>
                  </a:lnTo>
                  <a:lnTo>
                    <a:pt x="520538" y="847358"/>
                  </a:lnTo>
                  <a:lnTo>
                    <a:pt x="475307" y="854733"/>
                  </a:lnTo>
                  <a:lnTo>
                    <a:pt x="428625" y="857250"/>
                  </a:lnTo>
                  <a:lnTo>
                    <a:pt x="381920" y="854733"/>
                  </a:lnTo>
                  <a:lnTo>
                    <a:pt x="336673" y="847358"/>
                  </a:lnTo>
                  <a:lnTo>
                    <a:pt x="293144" y="835386"/>
                  </a:lnTo>
                  <a:lnTo>
                    <a:pt x="251595" y="819080"/>
                  </a:lnTo>
                  <a:lnTo>
                    <a:pt x="212287" y="798703"/>
                  </a:lnTo>
                  <a:lnTo>
                    <a:pt x="175482" y="774515"/>
                  </a:lnTo>
                  <a:lnTo>
                    <a:pt x="141441" y="746779"/>
                  </a:lnTo>
                  <a:lnTo>
                    <a:pt x="110426" y="715757"/>
                  </a:lnTo>
                  <a:lnTo>
                    <a:pt x="82698" y="681712"/>
                  </a:lnTo>
                  <a:lnTo>
                    <a:pt x="58518" y="644906"/>
                  </a:lnTo>
                  <a:lnTo>
                    <a:pt x="38149" y="605600"/>
                  </a:lnTo>
                  <a:lnTo>
                    <a:pt x="21851" y="564056"/>
                  </a:lnTo>
                  <a:lnTo>
                    <a:pt x="9885" y="520538"/>
                  </a:lnTo>
                  <a:lnTo>
                    <a:pt x="2515" y="475307"/>
                  </a:lnTo>
                  <a:lnTo>
                    <a:pt x="0" y="428625"/>
                  </a:lnTo>
                  <a:close/>
                </a:path>
              </a:pathLst>
            </a:custGeom>
            <a:ln w="50800">
              <a:solidFill>
                <a:srgbClr val="FFFFFF"/>
              </a:solidFill>
            </a:ln>
          </p:spPr>
          <p:txBody>
            <a:bodyPr wrap="square" lIns="0" tIns="0" rIns="0" bIns="0" rtlCol="0"/>
            <a:lstStyle/>
            <a:p>
              <a:endParaRPr/>
            </a:p>
          </p:txBody>
        </p:sp>
        <p:sp>
          <p:nvSpPr>
            <p:cNvPr id="14" name="object 14"/>
            <p:cNvSpPr/>
            <p:nvPr/>
          </p:nvSpPr>
          <p:spPr>
            <a:xfrm>
              <a:off x="4748276" y="3281426"/>
              <a:ext cx="857250" cy="857250"/>
            </a:xfrm>
            <a:custGeom>
              <a:avLst/>
              <a:gdLst/>
              <a:ahLst/>
              <a:cxnLst/>
              <a:rect l="l" t="t" r="r" b="b"/>
              <a:pathLst>
                <a:path w="857250" h="857250">
                  <a:moveTo>
                    <a:pt x="428625" y="0"/>
                  </a:moveTo>
                  <a:lnTo>
                    <a:pt x="381920" y="2515"/>
                  </a:lnTo>
                  <a:lnTo>
                    <a:pt x="336673" y="9885"/>
                  </a:lnTo>
                  <a:lnTo>
                    <a:pt x="293144" y="21851"/>
                  </a:lnTo>
                  <a:lnTo>
                    <a:pt x="251595" y="38149"/>
                  </a:lnTo>
                  <a:lnTo>
                    <a:pt x="212287" y="58518"/>
                  </a:lnTo>
                  <a:lnTo>
                    <a:pt x="175482" y="82698"/>
                  </a:lnTo>
                  <a:lnTo>
                    <a:pt x="141441" y="110426"/>
                  </a:lnTo>
                  <a:lnTo>
                    <a:pt x="110426" y="141441"/>
                  </a:lnTo>
                  <a:lnTo>
                    <a:pt x="82698" y="175482"/>
                  </a:lnTo>
                  <a:lnTo>
                    <a:pt x="58518" y="212287"/>
                  </a:lnTo>
                  <a:lnTo>
                    <a:pt x="38149" y="251595"/>
                  </a:lnTo>
                  <a:lnTo>
                    <a:pt x="21851" y="293144"/>
                  </a:lnTo>
                  <a:lnTo>
                    <a:pt x="9885" y="336673"/>
                  </a:lnTo>
                  <a:lnTo>
                    <a:pt x="2515" y="381920"/>
                  </a:lnTo>
                  <a:lnTo>
                    <a:pt x="0" y="428625"/>
                  </a:lnTo>
                  <a:lnTo>
                    <a:pt x="2515" y="475307"/>
                  </a:lnTo>
                  <a:lnTo>
                    <a:pt x="9885" y="520538"/>
                  </a:lnTo>
                  <a:lnTo>
                    <a:pt x="21851" y="564056"/>
                  </a:lnTo>
                  <a:lnTo>
                    <a:pt x="38149" y="605600"/>
                  </a:lnTo>
                  <a:lnTo>
                    <a:pt x="58518" y="644905"/>
                  </a:lnTo>
                  <a:lnTo>
                    <a:pt x="82698" y="681712"/>
                  </a:lnTo>
                  <a:lnTo>
                    <a:pt x="110426" y="715757"/>
                  </a:lnTo>
                  <a:lnTo>
                    <a:pt x="141441" y="746779"/>
                  </a:lnTo>
                  <a:lnTo>
                    <a:pt x="175482" y="774515"/>
                  </a:lnTo>
                  <a:lnTo>
                    <a:pt x="212287" y="798702"/>
                  </a:lnTo>
                  <a:lnTo>
                    <a:pt x="251595" y="819080"/>
                  </a:lnTo>
                  <a:lnTo>
                    <a:pt x="293144" y="835386"/>
                  </a:lnTo>
                  <a:lnTo>
                    <a:pt x="336673" y="847358"/>
                  </a:lnTo>
                  <a:lnTo>
                    <a:pt x="381920" y="854733"/>
                  </a:lnTo>
                  <a:lnTo>
                    <a:pt x="428625" y="857250"/>
                  </a:lnTo>
                  <a:lnTo>
                    <a:pt x="475307" y="854733"/>
                  </a:lnTo>
                  <a:lnTo>
                    <a:pt x="520538" y="847358"/>
                  </a:lnTo>
                  <a:lnTo>
                    <a:pt x="564056" y="835386"/>
                  </a:lnTo>
                  <a:lnTo>
                    <a:pt x="605600" y="819080"/>
                  </a:lnTo>
                  <a:lnTo>
                    <a:pt x="644906" y="798702"/>
                  </a:lnTo>
                  <a:lnTo>
                    <a:pt x="681712" y="774515"/>
                  </a:lnTo>
                  <a:lnTo>
                    <a:pt x="715757" y="746779"/>
                  </a:lnTo>
                  <a:lnTo>
                    <a:pt x="746779" y="715757"/>
                  </a:lnTo>
                  <a:lnTo>
                    <a:pt x="774515" y="681712"/>
                  </a:lnTo>
                  <a:lnTo>
                    <a:pt x="798703" y="644905"/>
                  </a:lnTo>
                  <a:lnTo>
                    <a:pt x="819080" y="605600"/>
                  </a:lnTo>
                  <a:lnTo>
                    <a:pt x="835386" y="564056"/>
                  </a:lnTo>
                  <a:lnTo>
                    <a:pt x="847358" y="520538"/>
                  </a:lnTo>
                  <a:lnTo>
                    <a:pt x="854733" y="475307"/>
                  </a:lnTo>
                  <a:lnTo>
                    <a:pt x="857250" y="428625"/>
                  </a:lnTo>
                  <a:lnTo>
                    <a:pt x="854733" y="381920"/>
                  </a:lnTo>
                  <a:lnTo>
                    <a:pt x="847358" y="336673"/>
                  </a:lnTo>
                  <a:lnTo>
                    <a:pt x="835386" y="293144"/>
                  </a:lnTo>
                  <a:lnTo>
                    <a:pt x="819080" y="251595"/>
                  </a:lnTo>
                  <a:lnTo>
                    <a:pt x="798703" y="212287"/>
                  </a:lnTo>
                  <a:lnTo>
                    <a:pt x="774515" y="175482"/>
                  </a:lnTo>
                  <a:lnTo>
                    <a:pt x="746779" y="141441"/>
                  </a:lnTo>
                  <a:lnTo>
                    <a:pt x="715757" y="110426"/>
                  </a:lnTo>
                  <a:lnTo>
                    <a:pt x="681712" y="82698"/>
                  </a:lnTo>
                  <a:lnTo>
                    <a:pt x="644906" y="58518"/>
                  </a:lnTo>
                  <a:lnTo>
                    <a:pt x="605600" y="38149"/>
                  </a:lnTo>
                  <a:lnTo>
                    <a:pt x="564056" y="21851"/>
                  </a:lnTo>
                  <a:lnTo>
                    <a:pt x="520538" y="9885"/>
                  </a:lnTo>
                  <a:lnTo>
                    <a:pt x="475307" y="2515"/>
                  </a:lnTo>
                  <a:lnTo>
                    <a:pt x="428625" y="0"/>
                  </a:lnTo>
                  <a:close/>
                </a:path>
              </a:pathLst>
            </a:custGeom>
            <a:solidFill>
              <a:srgbClr val="FFCC33"/>
            </a:solidFill>
          </p:spPr>
          <p:txBody>
            <a:bodyPr wrap="square" lIns="0" tIns="0" rIns="0" bIns="0" rtlCol="0"/>
            <a:lstStyle/>
            <a:p>
              <a:endParaRPr/>
            </a:p>
          </p:txBody>
        </p:sp>
        <p:sp>
          <p:nvSpPr>
            <p:cNvPr id="15" name="object 15"/>
            <p:cNvSpPr/>
            <p:nvPr/>
          </p:nvSpPr>
          <p:spPr>
            <a:xfrm>
              <a:off x="4748276" y="3281426"/>
              <a:ext cx="857250" cy="857250"/>
            </a:xfrm>
            <a:custGeom>
              <a:avLst/>
              <a:gdLst/>
              <a:ahLst/>
              <a:cxnLst/>
              <a:rect l="l" t="t" r="r" b="b"/>
              <a:pathLst>
                <a:path w="857250" h="857250">
                  <a:moveTo>
                    <a:pt x="0" y="428625"/>
                  </a:moveTo>
                  <a:lnTo>
                    <a:pt x="2515" y="381920"/>
                  </a:lnTo>
                  <a:lnTo>
                    <a:pt x="9885" y="336673"/>
                  </a:lnTo>
                  <a:lnTo>
                    <a:pt x="21851" y="293144"/>
                  </a:lnTo>
                  <a:lnTo>
                    <a:pt x="38149" y="251595"/>
                  </a:lnTo>
                  <a:lnTo>
                    <a:pt x="58518" y="212287"/>
                  </a:lnTo>
                  <a:lnTo>
                    <a:pt x="82698" y="175482"/>
                  </a:lnTo>
                  <a:lnTo>
                    <a:pt x="110426" y="141441"/>
                  </a:lnTo>
                  <a:lnTo>
                    <a:pt x="141441" y="110426"/>
                  </a:lnTo>
                  <a:lnTo>
                    <a:pt x="175482" y="82698"/>
                  </a:lnTo>
                  <a:lnTo>
                    <a:pt x="212287" y="58518"/>
                  </a:lnTo>
                  <a:lnTo>
                    <a:pt x="251595" y="38149"/>
                  </a:lnTo>
                  <a:lnTo>
                    <a:pt x="293144" y="21851"/>
                  </a:lnTo>
                  <a:lnTo>
                    <a:pt x="336673" y="9885"/>
                  </a:lnTo>
                  <a:lnTo>
                    <a:pt x="381920" y="2515"/>
                  </a:lnTo>
                  <a:lnTo>
                    <a:pt x="428625" y="0"/>
                  </a:lnTo>
                  <a:lnTo>
                    <a:pt x="475307" y="2515"/>
                  </a:lnTo>
                  <a:lnTo>
                    <a:pt x="520538" y="9885"/>
                  </a:lnTo>
                  <a:lnTo>
                    <a:pt x="564056" y="21851"/>
                  </a:lnTo>
                  <a:lnTo>
                    <a:pt x="605600" y="38149"/>
                  </a:lnTo>
                  <a:lnTo>
                    <a:pt x="644906" y="58518"/>
                  </a:lnTo>
                  <a:lnTo>
                    <a:pt x="681712" y="82698"/>
                  </a:lnTo>
                  <a:lnTo>
                    <a:pt x="715757" y="110426"/>
                  </a:lnTo>
                  <a:lnTo>
                    <a:pt x="746779" y="141441"/>
                  </a:lnTo>
                  <a:lnTo>
                    <a:pt x="774515" y="175482"/>
                  </a:lnTo>
                  <a:lnTo>
                    <a:pt x="798703" y="212287"/>
                  </a:lnTo>
                  <a:lnTo>
                    <a:pt x="819080" y="251595"/>
                  </a:lnTo>
                  <a:lnTo>
                    <a:pt x="835386" y="293144"/>
                  </a:lnTo>
                  <a:lnTo>
                    <a:pt x="847358" y="336673"/>
                  </a:lnTo>
                  <a:lnTo>
                    <a:pt x="854733" y="381920"/>
                  </a:lnTo>
                  <a:lnTo>
                    <a:pt x="857250" y="428625"/>
                  </a:lnTo>
                  <a:lnTo>
                    <a:pt x="854733" y="475307"/>
                  </a:lnTo>
                  <a:lnTo>
                    <a:pt x="847358" y="520538"/>
                  </a:lnTo>
                  <a:lnTo>
                    <a:pt x="835386" y="564056"/>
                  </a:lnTo>
                  <a:lnTo>
                    <a:pt x="819080" y="605600"/>
                  </a:lnTo>
                  <a:lnTo>
                    <a:pt x="798703" y="644905"/>
                  </a:lnTo>
                  <a:lnTo>
                    <a:pt x="774515" y="681712"/>
                  </a:lnTo>
                  <a:lnTo>
                    <a:pt x="746779" y="715757"/>
                  </a:lnTo>
                  <a:lnTo>
                    <a:pt x="715757" y="746779"/>
                  </a:lnTo>
                  <a:lnTo>
                    <a:pt x="681712" y="774515"/>
                  </a:lnTo>
                  <a:lnTo>
                    <a:pt x="644906" y="798702"/>
                  </a:lnTo>
                  <a:lnTo>
                    <a:pt x="605600" y="819080"/>
                  </a:lnTo>
                  <a:lnTo>
                    <a:pt x="564056" y="835386"/>
                  </a:lnTo>
                  <a:lnTo>
                    <a:pt x="520538" y="847358"/>
                  </a:lnTo>
                  <a:lnTo>
                    <a:pt x="475307" y="854733"/>
                  </a:lnTo>
                  <a:lnTo>
                    <a:pt x="428625" y="857250"/>
                  </a:lnTo>
                  <a:lnTo>
                    <a:pt x="381920" y="854733"/>
                  </a:lnTo>
                  <a:lnTo>
                    <a:pt x="336673" y="847358"/>
                  </a:lnTo>
                  <a:lnTo>
                    <a:pt x="293144" y="835386"/>
                  </a:lnTo>
                  <a:lnTo>
                    <a:pt x="251595" y="819080"/>
                  </a:lnTo>
                  <a:lnTo>
                    <a:pt x="212287" y="798702"/>
                  </a:lnTo>
                  <a:lnTo>
                    <a:pt x="175482" y="774515"/>
                  </a:lnTo>
                  <a:lnTo>
                    <a:pt x="141441" y="746779"/>
                  </a:lnTo>
                  <a:lnTo>
                    <a:pt x="110426" y="715757"/>
                  </a:lnTo>
                  <a:lnTo>
                    <a:pt x="82698" y="681712"/>
                  </a:lnTo>
                  <a:lnTo>
                    <a:pt x="58518" y="644905"/>
                  </a:lnTo>
                  <a:lnTo>
                    <a:pt x="38149" y="605600"/>
                  </a:lnTo>
                  <a:lnTo>
                    <a:pt x="21851" y="564056"/>
                  </a:lnTo>
                  <a:lnTo>
                    <a:pt x="9885" y="520538"/>
                  </a:lnTo>
                  <a:lnTo>
                    <a:pt x="2515" y="475307"/>
                  </a:lnTo>
                  <a:lnTo>
                    <a:pt x="0" y="428625"/>
                  </a:lnTo>
                  <a:close/>
                </a:path>
              </a:pathLst>
            </a:custGeom>
            <a:ln w="50800">
              <a:solidFill>
                <a:srgbClr val="FFFFFF"/>
              </a:solidFill>
            </a:ln>
          </p:spPr>
          <p:txBody>
            <a:bodyPr wrap="square" lIns="0" tIns="0" rIns="0" bIns="0" rtlCol="0"/>
            <a:lstStyle/>
            <a:p>
              <a:endParaRPr/>
            </a:p>
          </p:txBody>
        </p:sp>
        <p:sp>
          <p:nvSpPr>
            <p:cNvPr id="16" name="object 16"/>
            <p:cNvSpPr/>
            <p:nvPr/>
          </p:nvSpPr>
          <p:spPr>
            <a:xfrm>
              <a:off x="4748276" y="4376801"/>
              <a:ext cx="857250" cy="857250"/>
            </a:xfrm>
            <a:custGeom>
              <a:avLst/>
              <a:gdLst/>
              <a:ahLst/>
              <a:cxnLst/>
              <a:rect l="l" t="t" r="r" b="b"/>
              <a:pathLst>
                <a:path w="857250" h="857250">
                  <a:moveTo>
                    <a:pt x="428625" y="0"/>
                  </a:moveTo>
                  <a:lnTo>
                    <a:pt x="381920" y="2515"/>
                  </a:lnTo>
                  <a:lnTo>
                    <a:pt x="336673" y="9885"/>
                  </a:lnTo>
                  <a:lnTo>
                    <a:pt x="293144" y="21851"/>
                  </a:lnTo>
                  <a:lnTo>
                    <a:pt x="251595" y="38149"/>
                  </a:lnTo>
                  <a:lnTo>
                    <a:pt x="212287" y="58518"/>
                  </a:lnTo>
                  <a:lnTo>
                    <a:pt x="175482" y="82698"/>
                  </a:lnTo>
                  <a:lnTo>
                    <a:pt x="141441" y="110426"/>
                  </a:lnTo>
                  <a:lnTo>
                    <a:pt x="110426" y="141441"/>
                  </a:lnTo>
                  <a:lnTo>
                    <a:pt x="82698" y="175482"/>
                  </a:lnTo>
                  <a:lnTo>
                    <a:pt x="58518" y="212287"/>
                  </a:lnTo>
                  <a:lnTo>
                    <a:pt x="38149" y="251595"/>
                  </a:lnTo>
                  <a:lnTo>
                    <a:pt x="21851" y="293144"/>
                  </a:lnTo>
                  <a:lnTo>
                    <a:pt x="9885" y="336673"/>
                  </a:lnTo>
                  <a:lnTo>
                    <a:pt x="2515" y="381920"/>
                  </a:lnTo>
                  <a:lnTo>
                    <a:pt x="0" y="428625"/>
                  </a:lnTo>
                  <a:lnTo>
                    <a:pt x="2515" y="475307"/>
                  </a:lnTo>
                  <a:lnTo>
                    <a:pt x="9885" y="520538"/>
                  </a:lnTo>
                  <a:lnTo>
                    <a:pt x="21851" y="564056"/>
                  </a:lnTo>
                  <a:lnTo>
                    <a:pt x="38149" y="605600"/>
                  </a:lnTo>
                  <a:lnTo>
                    <a:pt x="58518" y="644905"/>
                  </a:lnTo>
                  <a:lnTo>
                    <a:pt x="82698" y="681712"/>
                  </a:lnTo>
                  <a:lnTo>
                    <a:pt x="110426" y="715757"/>
                  </a:lnTo>
                  <a:lnTo>
                    <a:pt x="141441" y="746779"/>
                  </a:lnTo>
                  <a:lnTo>
                    <a:pt x="175482" y="774515"/>
                  </a:lnTo>
                  <a:lnTo>
                    <a:pt x="212287" y="798702"/>
                  </a:lnTo>
                  <a:lnTo>
                    <a:pt x="251595" y="819080"/>
                  </a:lnTo>
                  <a:lnTo>
                    <a:pt x="293144" y="835386"/>
                  </a:lnTo>
                  <a:lnTo>
                    <a:pt x="336673" y="847358"/>
                  </a:lnTo>
                  <a:lnTo>
                    <a:pt x="381920" y="854733"/>
                  </a:lnTo>
                  <a:lnTo>
                    <a:pt x="428625" y="857250"/>
                  </a:lnTo>
                  <a:lnTo>
                    <a:pt x="475307" y="854733"/>
                  </a:lnTo>
                  <a:lnTo>
                    <a:pt x="520538" y="847358"/>
                  </a:lnTo>
                  <a:lnTo>
                    <a:pt x="564056" y="835386"/>
                  </a:lnTo>
                  <a:lnTo>
                    <a:pt x="605600" y="819080"/>
                  </a:lnTo>
                  <a:lnTo>
                    <a:pt x="644906" y="798702"/>
                  </a:lnTo>
                  <a:lnTo>
                    <a:pt x="681712" y="774515"/>
                  </a:lnTo>
                  <a:lnTo>
                    <a:pt x="715757" y="746779"/>
                  </a:lnTo>
                  <a:lnTo>
                    <a:pt x="746779" y="715757"/>
                  </a:lnTo>
                  <a:lnTo>
                    <a:pt x="774515" y="681712"/>
                  </a:lnTo>
                  <a:lnTo>
                    <a:pt x="798703" y="644905"/>
                  </a:lnTo>
                  <a:lnTo>
                    <a:pt x="819080" y="605600"/>
                  </a:lnTo>
                  <a:lnTo>
                    <a:pt x="835386" y="564056"/>
                  </a:lnTo>
                  <a:lnTo>
                    <a:pt x="847358" y="520538"/>
                  </a:lnTo>
                  <a:lnTo>
                    <a:pt x="854733" y="475307"/>
                  </a:lnTo>
                  <a:lnTo>
                    <a:pt x="857250" y="428625"/>
                  </a:lnTo>
                  <a:lnTo>
                    <a:pt x="854733" y="381920"/>
                  </a:lnTo>
                  <a:lnTo>
                    <a:pt x="847358" y="336673"/>
                  </a:lnTo>
                  <a:lnTo>
                    <a:pt x="835386" y="293144"/>
                  </a:lnTo>
                  <a:lnTo>
                    <a:pt x="819080" y="251595"/>
                  </a:lnTo>
                  <a:lnTo>
                    <a:pt x="798703" y="212287"/>
                  </a:lnTo>
                  <a:lnTo>
                    <a:pt x="774515" y="175482"/>
                  </a:lnTo>
                  <a:lnTo>
                    <a:pt x="746779" y="141441"/>
                  </a:lnTo>
                  <a:lnTo>
                    <a:pt x="715757" y="110426"/>
                  </a:lnTo>
                  <a:lnTo>
                    <a:pt x="681712" y="82698"/>
                  </a:lnTo>
                  <a:lnTo>
                    <a:pt x="644906" y="58518"/>
                  </a:lnTo>
                  <a:lnTo>
                    <a:pt x="605600" y="38149"/>
                  </a:lnTo>
                  <a:lnTo>
                    <a:pt x="564056" y="21851"/>
                  </a:lnTo>
                  <a:lnTo>
                    <a:pt x="520538" y="9885"/>
                  </a:lnTo>
                  <a:lnTo>
                    <a:pt x="475307" y="2515"/>
                  </a:lnTo>
                  <a:lnTo>
                    <a:pt x="428625" y="0"/>
                  </a:lnTo>
                  <a:close/>
                </a:path>
              </a:pathLst>
            </a:custGeom>
            <a:solidFill>
              <a:srgbClr val="FFCC33"/>
            </a:solidFill>
          </p:spPr>
          <p:txBody>
            <a:bodyPr wrap="square" lIns="0" tIns="0" rIns="0" bIns="0" rtlCol="0"/>
            <a:lstStyle/>
            <a:p>
              <a:endParaRPr/>
            </a:p>
          </p:txBody>
        </p:sp>
        <p:sp>
          <p:nvSpPr>
            <p:cNvPr id="17" name="object 17"/>
            <p:cNvSpPr/>
            <p:nvPr/>
          </p:nvSpPr>
          <p:spPr>
            <a:xfrm>
              <a:off x="4748276" y="4376801"/>
              <a:ext cx="857250" cy="857250"/>
            </a:xfrm>
            <a:custGeom>
              <a:avLst/>
              <a:gdLst/>
              <a:ahLst/>
              <a:cxnLst/>
              <a:rect l="l" t="t" r="r" b="b"/>
              <a:pathLst>
                <a:path w="857250" h="857250">
                  <a:moveTo>
                    <a:pt x="0" y="428625"/>
                  </a:moveTo>
                  <a:lnTo>
                    <a:pt x="2515" y="381920"/>
                  </a:lnTo>
                  <a:lnTo>
                    <a:pt x="9885" y="336673"/>
                  </a:lnTo>
                  <a:lnTo>
                    <a:pt x="21851" y="293144"/>
                  </a:lnTo>
                  <a:lnTo>
                    <a:pt x="38149" y="251595"/>
                  </a:lnTo>
                  <a:lnTo>
                    <a:pt x="58518" y="212287"/>
                  </a:lnTo>
                  <a:lnTo>
                    <a:pt x="82698" y="175482"/>
                  </a:lnTo>
                  <a:lnTo>
                    <a:pt x="110426" y="141441"/>
                  </a:lnTo>
                  <a:lnTo>
                    <a:pt x="141441" y="110426"/>
                  </a:lnTo>
                  <a:lnTo>
                    <a:pt x="175482" y="82698"/>
                  </a:lnTo>
                  <a:lnTo>
                    <a:pt x="212287" y="58518"/>
                  </a:lnTo>
                  <a:lnTo>
                    <a:pt x="251595" y="38149"/>
                  </a:lnTo>
                  <a:lnTo>
                    <a:pt x="293144" y="21851"/>
                  </a:lnTo>
                  <a:lnTo>
                    <a:pt x="336673" y="9885"/>
                  </a:lnTo>
                  <a:lnTo>
                    <a:pt x="381920" y="2515"/>
                  </a:lnTo>
                  <a:lnTo>
                    <a:pt x="428625" y="0"/>
                  </a:lnTo>
                  <a:lnTo>
                    <a:pt x="475307" y="2515"/>
                  </a:lnTo>
                  <a:lnTo>
                    <a:pt x="520538" y="9885"/>
                  </a:lnTo>
                  <a:lnTo>
                    <a:pt x="564056" y="21851"/>
                  </a:lnTo>
                  <a:lnTo>
                    <a:pt x="605600" y="38149"/>
                  </a:lnTo>
                  <a:lnTo>
                    <a:pt x="644906" y="58518"/>
                  </a:lnTo>
                  <a:lnTo>
                    <a:pt x="681712" y="82698"/>
                  </a:lnTo>
                  <a:lnTo>
                    <a:pt x="715757" y="110426"/>
                  </a:lnTo>
                  <a:lnTo>
                    <a:pt x="746779" y="141441"/>
                  </a:lnTo>
                  <a:lnTo>
                    <a:pt x="774515" y="175482"/>
                  </a:lnTo>
                  <a:lnTo>
                    <a:pt x="798703" y="212287"/>
                  </a:lnTo>
                  <a:lnTo>
                    <a:pt x="819080" y="251595"/>
                  </a:lnTo>
                  <a:lnTo>
                    <a:pt x="835386" y="293144"/>
                  </a:lnTo>
                  <a:lnTo>
                    <a:pt x="847358" y="336673"/>
                  </a:lnTo>
                  <a:lnTo>
                    <a:pt x="854733" y="381920"/>
                  </a:lnTo>
                  <a:lnTo>
                    <a:pt x="857250" y="428625"/>
                  </a:lnTo>
                  <a:lnTo>
                    <a:pt x="854733" y="475307"/>
                  </a:lnTo>
                  <a:lnTo>
                    <a:pt x="847358" y="520538"/>
                  </a:lnTo>
                  <a:lnTo>
                    <a:pt x="835386" y="564056"/>
                  </a:lnTo>
                  <a:lnTo>
                    <a:pt x="819080" y="605600"/>
                  </a:lnTo>
                  <a:lnTo>
                    <a:pt x="798703" y="644905"/>
                  </a:lnTo>
                  <a:lnTo>
                    <a:pt x="774515" y="681712"/>
                  </a:lnTo>
                  <a:lnTo>
                    <a:pt x="746779" y="715757"/>
                  </a:lnTo>
                  <a:lnTo>
                    <a:pt x="715757" y="746779"/>
                  </a:lnTo>
                  <a:lnTo>
                    <a:pt x="681712" y="774515"/>
                  </a:lnTo>
                  <a:lnTo>
                    <a:pt x="644906" y="798702"/>
                  </a:lnTo>
                  <a:lnTo>
                    <a:pt x="605600" y="819080"/>
                  </a:lnTo>
                  <a:lnTo>
                    <a:pt x="564056" y="835386"/>
                  </a:lnTo>
                  <a:lnTo>
                    <a:pt x="520538" y="847358"/>
                  </a:lnTo>
                  <a:lnTo>
                    <a:pt x="475307" y="854733"/>
                  </a:lnTo>
                  <a:lnTo>
                    <a:pt x="428625" y="857250"/>
                  </a:lnTo>
                  <a:lnTo>
                    <a:pt x="381920" y="854733"/>
                  </a:lnTo>
                  <a:lnTo>
                    <a:pt x="336673" y="847358"/>
                  </a:lnTo>
                  <a:lnTo>
                    <a:pt x="293144" y="835386"/>
                  </a:lnTo>
                  <a:lnTo>
                    <a:pt x="251595" y="819080"/>
                  </a:lnTo>
                  <a:lnTo>
                    <a:pt x="212287" y="798702"/>
                  </a:lnTo>
                  <a:lnTo>
                    <a:pt x="175482" y="774515"/>
                  </a:lnTo>
                  <a:lnTo>
                    <a:pt x="141441" y="746779"/>
                  </a:lnTo>
                  <a:lnTo>
                    <a:pt x="110426" y="715757"/>
                  </a:lnTo>
                  <a:lnTo>
                    <a:pt x="82698" y="681712"/>
                  </a:lnTo>
                  <a:lnTo>
                    <a:pt x="58518" y="644905"/>
                  </a:lnTo>
                  <a:lnTo>
                    <a:pt x="38149" y="605600"/>
                  </a:lnTo>
                  <a:lnTo>
                    <a:pt x="21851" y="564056"/>
                  </a:lnTo>
                  <a:lnTo>
                    <a:pt x="9885" y="520538"/>
                  </a:lnTo>
                  <a:lnTo>
                    <a:pt x="2515" y="475307"/>
                  </a:lnTo>
                  <a:lnTo>
                    <a:pt x="0" y="428625"/>
                  </a:lnTo>
                  <a:close/>
                </a:path>
              </a:pathLst>
            </a:custGeom>
            <a:ln w="50800">
              <a:solidFill>
                <a:srgbClr val="FFFFFF"/>
              </a:solidFill>
            </a:ln>
          </p:spPr>
          <p:txBody>
            <a:bodyPr wrap="square" lIns="0" tIns="0" rIns="0" bIns="0" rtlCol="0"/>
            <a:lstStyle/>
            <a:p>
              <a:endParaRPr/>
            </a:p>
          </p:txBody>
        </p:sp>
        <p:sp>
          <p:nvSpPr>
            <p:cNvPr id="18" name="object 18"/>
            <p:cNvSpPr/>
            <p:nvPr/>
          </p:nvSpPr>
          <p:spPr>
            <a:xfrm>
              <a:off x="4748276" y="5472176"/>
              <a:ext cx="857250" cy="857250"/>
            </a:xfrm>
            <a:custGeom>
              <a:avLst/>
              <a:gdLst/>
              <a:ahLst/>
              <a:cxnLst/>
              <a:rect l="l" t="t" r="r" b="b"/>
              <a:pathLst>
                <a:path w="857250" h="857250">
                  <a:moveTo>
                    <a:pt x="428625" y="0"/>
                  </a:moveTo>
                  <a:lnTo>
                    <a:pt x="381920" y="2514"/>
                  </a:lnTo>
                  <a:lnTo>
                    <a:pt x="336673" y="9882"/>
                  </a:lnTo>
                  <a:lnTo>
                    <a:pt x="293144" y="21844"/>
                  </a:lnTo>
                  <a:lnTo>
                    <a:pt x="251595" y="38138"/>
                  </a:lnTo>
                  <a:lnTo>
                    <a:pt x="212287" y="58502"/>
                  </a:lnTo>
                  <a:lnTo>
                    <a:pt x="175482" y="82675"/>
                  </a:lnTo>
                  <a:lnTo>
                    <a:pt x="141441" y="110397"/>
                  </a:lnTo>
                  <a:lnTo>
                    <a:pt x="110426" y="141406"/>
                  </a:lnTo>
                  <a:lnTo>
                    <a:pt x="82698" y="175441"/>
                  </a:lnTo>
                  <a:lnTo>
                    <a:pt x="58518" y="212240"/>
                  </a:lnTo>
                  <a:lnTo>
                    <a:pt x="38149" y="251542"/>
                  </a:lnTo>
                  <a:lnTo>
                    <a:pt x="21851" y="293087"/>
                  </a:lnTo>
                  <a:lnTo>
                    <a:pt x="9885" y="336612"/>
                  </a:lnTo>
                  <a:lnTo>
                    <a:pt x="2515" y="381858"/>
                  </a:lnTo>
                  <a:lnTo>
                    <a:pt x="0" y="428561"/>
                  </a:lnTo>
                  <a:lnTo>
                    <a:pt x="2515" y="475265"/>
                  </a:lnTo>
                  <a:lnTo>
                    <a:pt x="9885" y="520513"/>
                  </a:lnTo>
                  <a:lnTo>
                    <a:pt x="21851" y="564042"/>
                  </a:lnTo>
                  <a:lnTo>
                    <a:pt x="38149" y="605591"/>
                  </a:lnTo>
                  <a:lnTo>
                    <a:pt x="58518" y="644898"/>
                  </a:lnTo>
                  <a:lnTo>
                    <a:pt x="82698" y="681703"/>
                  </a:lnTo>
                  <a:lnTo>
                    <a:pt x="110426" y="715744"/>
                  </a:lnTo>
                  <a:lnTo>
                    <a:pt x="141441" y="746760"/>
                  </a:lnTo>
                  <a:lnTo>
                    <a:pt x="175482" y="774488"/>
                  </a:lnTo>
                  <a:lnTo>
                    <a:pt x="212287" y="798667"/>
                  </a:lnTo>
                  <a:lnTo>
                    <a:pt x="251595" y="819037"/>
                  </a:lnTo>
                  <a:lnTo>
                    <a:pt x="293144" y="835335"/>
                  </a:lnTo>
                  <a:lnTo>
                    <a:pt x="336673" y="847300"/>
                  </a:lnTo>
                  <a:lnTo>
                    <a:pt x="381920" y="854671"/>
                  </a:lnTo>
                  <a:lnTo>
                    <a:pt x="428625" y="857186"/>
                  </a:lnTo>
                  <a:lnTo>
                    <a:pt x="475307" y="854671"/>
                  </a:lnTo>
                  <a:lnTo>
                    <a:pt x="520538" y="847300"/>
                  </a:lnTo>
                  <a:lnTo>
                    <a:pt x="564056" y="835335"/>
                  </a:lnTo>
                  <a:lnTo>
                    <a:pt x="605600" y="819037"/>
                  </a:lnTo>
                  <a:lnTo>
                    <a:pt x="644906" y="798667"/>
                  </a:lnTo>
                  <a:lnTo>
                    <a:pt x="681712" y="774488"/>
                  </a:lnTo>
                  <a:lnTo>
                    <a:pt x="715757" y="746760"/>
                  </a:lnTo>
                  <a:lnTo>
                    <a:pt x="746779" y="715744"/>
                  </a:lnTo>
                  <a:lnTo>
                    <a:pt x="774515" y="681703"/>
                  </a:lnTo>
                  <a:lnTo>
                    <a:pt x="798703" y="644898"/>
                  </a:lnTo>
                  <a:lnTo>
                    <a:pt x="819080" y="605591"/>
                  </a:lnTo>
                  <a:lnTo>
                    <a:pt x="835386" y="564042"/>
                  </a:lnTo>
                  <a:lnTo>
                    <a:pt x="847358" y="520513"/>
                  </a:lnTo>
                  <a:lnTo>
                    <a:pt x="854733" y="475265"/>
                  </a:lnTo>
                  <a:lnTo>
                    <a:pt x="857250" y="428561"/>
                  </a:lnTo>
                  <a:lnTo>
                    <a:pt x="854733" y="381858"/>
                  </a:lnTo>
                  <a:lnTo>
                    <a:pt x="847358" y="336612"/>
                  </a:lnTo>
                  <a:lnTo>
                    <a:pt x="835386" y="293087"/>
                  </a:lnTo>
                  <a:lnTo>
                    <a:pt x="819080" y="251542"/>
                  </a:lnTo>
                  <a:lnTo>
                    <a:pt x="798703" y="212240"/>
                  </a:lnTo>
                  <a:lnTo>
                    <a:pt x="774515" y="175441"/>
                  </a:lnTo>
                  <a:lnTo>
                    <a:pt x="746779" y="141406"/>
                  </a:lnTo>
                  <a:lnTo>
                    <a:pt x="715757" y="110397"/>
                  </a:lnTo>
                  <a:lnTo>
                    <a:pt x="681712" y="82675"/>
                  </a:lnTo>
                  <a:lnTo>
                    <a:pt x="644906" y="58502"/>
                  </a:lnTo>
                  <a:lnTo>
                    <a:pt x="605600" y="38138"/>
                  </a:lnTo>
                  <a:lnTo>
                    <a:pt x="564056" y="21844"/>
                  </a:lnTo>
                  <a:lnTo>
                    <a:pt x="520538" y="9882"/>
                  </a:lnTo>
                  <a:lnTo>
                    <a:pt x="475307" y="2514"/>
                  </a:lnTo>
                  <a:lnTo>
                    <a:pt x="428625" y="0"/>
                  </a:lnTo>
                  <a:close/>
                </a:path>
              </a:pathLst>
            </a:custGeom>
            <a:solidFill>
              <a:srgbClr val="FFCC33"/>
            </a:solidFill>
          </p:spPr>
          <p:txBody>
            <a:bodyPr wrap="square" lIns="0" tIns="0" rIns="0" bIns="0" rtlCol="0"/>
            <a:lstStyle/>
            <a:p>
              <a:endParaRPr/>
            </a:p>
          </p:txBody>
        </p:sp>
        <p:sp>
          <p:nvSpPr>
            <p:cNvPr id="19" name="object 19"/>
            <p:cNvSpPr/>
            <p:nvPr/>
          </p:nvSpPr>
          <p:spPr>
            <a:xfrm>
              <a:off x="4748276" y="5472176"/>
              <a:ext cx="857250" cy="857250"/>
            </a:xfrm>
            <a:custGeom>
              <a:avLst/>
              <a:gdLst/>
              <a:ahLst/>
              <a:cxnLst/>
              <a:rect l="l" t="t" r="r" b="b"/>
              <a:pathLst>
                <a:path w="857250" h="857250">
                  <a:moveTo>
                    <a:pt x="0" y="428561"/>
                  </a:moveTo>
                  <a:lnTo>
                    <a:pt x="2515" y="381858"/>
                  </a:lnTo>
                  <a:lnTo>
                    <a:pt x="9885" y="336612"/>
                  </a:lnTo>
                  <a:lnTo>
                    <a:pt x="21851" y="293087"/>
                  </a:lnTo>
                  <a:lnTo>
                    <a:pt x="38149" y="251542"/>
                  </a:lnTo>
                  <a:lnTo>
                    <a:pt x="58518" y="212240"/>
                  </a:lnTo>
                  <a:lnTo>
                    <a:pt x="82698" y="175441"/>
                  </a:lnTo>
                  <a:lnTo>
                    <a:pt x="110426" y="141406"/>
                  </a:lnTo>
                  <a:lnTo>
                    <a:pt x="141441" y="110397"/>
                  </a:lnTo>
                  <a:lnTo>
                    <a:pt x="175482" y="82675"/>
                  </a:lnTo>
                  <a:lnTo>
                    <a:pt x="212287" y="58502"/>
                  </a:lnTo>
                  <a:lnTo>
                    <a:pt x="251595" y="38138"/>
                  </a:lnTo>
                  <a:lnTo>
                    <a:pt x="293144" y="21844"/>
                  </a:lnTo>
                  <a:lnTo>
                    <a:pt x="336673" y="9882"/>
                  </a:lnTo>
                  <a:lnTo>
                    <a:pt x="381920" y="2514"/>
                  </a:lnTo>
                  <a:lnTo>
                    <a:pt x="428625" y="0"/>
                  </a:lnTo>
                  <a:lnTo>
                    <a:pt x="475307" y="2514"/>
                  </a:lnTo>
                  <a:lnTo>
                    <a:pt x="520538" y="9882"/>
                  </a:lnTo>
                  <a:lnTo>
                    <a:pt x="564056" y="21844"/>
                  </a:lnTo>
                  <a:lnTo>
                    <a:pt x="605600" y="38138"/>
                  </a:lnTo>
                  <a:lnTo>
                    <a:pt x="644906" y="58502"/>
                  </a:lnTo>
                  <a:lnTo>
                    <a:pt x="681712" y="82675"/>
                  </a:lnTo>
                  <a:lnTo>
                    <a:pt x="715757" y="110397"/>
                  </a:lnTo>
                  <a:lnTo>
                    <a:pt x="746779" y="141406"/>
                  </a:lnTo>
                  <a:lnTo>
                    <a:pt x="774515" y="175441"/>
                  </a:lnTo>
                  <a:lnTo>
                    <a:pt x="798703" y="212240"/>
                  </a:lnTo>
                  <a:lnTo>
                    <a:pt x="819080" y="251542"/>
                  </a:lnTo>
                  <a:lnTo>
                    <a:pt x="835386" y="293087"/>
                  </a:lnTo>
                  <a:lnTo>
                    <a:pt x="847358" y="336612"/>
                  </a:lnTo>
                  <a:lnTo>
                    <a:pt x="854733" y="381858"/>
                  </a:lnTo>
                  <a:lnTo>
                    <a:pt x="857250" y="428561"/>
                  </a:lnTo>
                  <a:lnTo>
                    <a:pt x="854733" y="475265"/>
                  </a:lnTo>
                  <a:lnTo>
                    <a:pt x="847358" y="520513"/>
                  </a:lnTo>
                  <a:lnTo>
                    <a:pt x="835386" y="564042"/>
                  </a:lnTo>
                  <a:lnTo>
                    <a:pt x="819080" y="605591"/>
                  </a:lnTo>
                  <a:lnTo>
                    <a:pt x="798703" y="644898"/>
                  </a:lnTo>
                  <a:lnTo>
                    <a:pt x="774515" y="681703"/>
                  </a:lnTo>
                  <a:lnTo>
                    <a:pt x="746779" y="715744"/>
                  </a:lnTo>
                  <a:lnTo>
                    <a:pt x="715757" y="746760"/>
                  </a:lnTo>
                  <a:lnTo>
                    <a:pt x="681712" y="774488"/>
                  </a:lnTo>
                  <a:lnTo>
                    <a:pt x="644906" y="798667"/>
                  </a:lnTo>
                  <a:lnTo>
                    <a:pt x="605600" y="819037"/>
                  </a:lnTo>
                  <a:lnTo>
                    <a:pt x="564056" y="835335"/>
                  </a:lnTo>
                  <a:lnTo>
                    <a:pt x="520538" y="847300"/>
                  </a:lnTo>
                  <a:lnTo>
                    <a:pt x="475307" y="854671"/>
                  </a:lnTo>
                  <a:lnTo>
                    <a:pt x="428625" y="857186"/>
                  </a:lnTo>
                  <a:lnTo>
                    <a:pt x="381920" y="854671"/>
                  </a:lnTo>
                  <a:lnTo>
                    <a:pt x="336673" y="847300"/>
                  </a:lnTo>
                  <a:lnTo>
                    <a:pt x="293144" y="835335"/>
                  </a:lnTo>
                  <a:lnTo>
                    <a:pt x="251595" y="819037"/>
                  </a:lnTo>
                  <a:lnTo>
                    <a:pt x="212287" y="798667"/>
                  </a:lnTo>
                  <a:lnTo>
                    <a:pt x="175482" y="774488"/>
                  </a:lnTo>
                  <a:lnTo>
                    <a:pt x="141441" y="746760"/>
                  </a:lnTo>
                  <a:lnTo>
                    <a:pt x="110426" y="715744"/>
                  </a:lnTo>
                  <a:lnTo>
                    <a:pt x="82698" y="681703"/>
                  </a:lnTo>
                  <a:lnTo>
                    <a:pt x="58518" y="644898"/>
                  </a:lnTo>
                  <a:lnTo>
                    <a:pt x="38149" y="605591"/>
                  </a:lnTo>
                  <a:lnTo>
                    <a:pt x="21851" y="564042"/>
                  </a:lnTo>
                  <a:lnTo>
                    <a:pt x="9885" y="520513"/>
                  </a:lnTo>
                  <a:lnTo>
                    <a:pt x="2515" y="475265"/>
                  </a:lnTo>
                  <a:lnTo>
                    <a:pt x="0" y="428561"/>
                  </a:lnTo>
                  <a:close/>
                </a:path>
              </a:pathLst>
            </a:custGeom>
            <a:ln w="50799">
              <a:solidFill>
                <a:srgbClr val="FFFFFF"/>
              </a:solidFill>
            </a:ln>
          </p:spPr>
          <p:txBody>
            <a:bodyPr wrap="square" lIns="0" tIns="0" rIns="0" bIns="0" rtlCol="0"/>
            <a:lstStyle/>
            <a:p>
              <a:endParaRPr/>
            </a:p>
          </p:txBody>
        </p:sp>
        <p:sp>
          <p:nvSpPr>
            <p:cNvPr id="20" name="object 20"/>
            <p:cNvSpPr/>
            <p:nvPr/>
          </p:nvSpPr>
          <p:spPr>
            <a:xfrm>
              <a:off x="0" y="438150"/>
              <a:ext cx="12192000" cy="47625"/>
            </a:xfrm>
            <a:custGeom>
              <a:avLst/>
              <a:gdLst/>
              <a:ahLst/>
              <a:cxnLst/>
              <a:rect l="l" t="t" r="r" b="b"/>
              <a:pathLst>
                <a:path w="12192000" h="47625">
                  <a:moveTo>
                    <a:pt x="12192000" y="0"/>
                  </a:moveTo>
                  <a:lnTo>
                    <a:pt x="0" y="0"/>
                  </a:lnTo>
                  <a:lnTo>
                    <a:pt x="0" y="47625"/>
                  </a:lnTo>
                  <a:lnTo>
                    <a:pt x="12192000" y="47625"/>
                  </a:lnTo>
                  <a:lnTo>
                    <a:pt x="12192000" y="0"/>
                  </a:lnTo>
                  <a:close/>
                </a:path>
              </a:pathLst>
            </a:custGeom>
            <a:solidFill>
              <a:srgbClr val="0D1623"/>
            </a:solidFill>
          </p:spPr>
          <p:txBody>
            <a:bodyPr wrap="square" lIns="0" tIns="0" rIns="0" bIns="0" rtlCol="0"/>
            <a:lstStyle/>
            <a:p>
              <a:endParaRPr/>
            </a:p>
          </p:txBody>
        </p:sp>
      </p:grpSp>
      <p:sp>
        <p:nvSpPr>
          <p:cNvPr id="21" name="object 21"/>
          <p:cNvSpPr txBox="1"/>
          <p:nvPr/>
        </p:nvSpPr>
        <p:spPr>
          <a:xfrm>
            <a:off x="292416" y="2475230"/>
            <a:ext cx="3441384" cy="2189510"/>
          </a:xfrm>
          <a:prstGeom prst="rect">
            <a:avLst/>
          </a:prstGeom>
        </p:spPr>
        <p:txBody>
          <a:bodyPr vert="horz" wrap="square" lIns="0" tIns="72390" rIns="0" bIns="0" rtlCol="0">
            <a:spAutoFit/>
          </a:bodyPr>
          <a:lstStyle/>
          <a:p>
            <a:pPr marL="12700" marR="932180" algn="just">
              <a:lnSpc>
                <a:spcPct val="150000"/>
              </a:lnSpc>
              <a:spcBef>
                <a:spcPts val="570"/>
              </a:spcBef>
            </a:pPr>
            <a:r>
              <a:rPr sz="3200" b="1" spc="-55" dirty="0">
                <a:solidFill>
                  <a:srgbClr val="FFFFFF"/>
                </a:solidFill>
                <a:latin typeface="Verdana"/>
                <a:cs typeface="Verdana"/>
              </a:rPr>
              <a:t>A</a:t>
            </a:r>
            <a:r>
              <a:rPr lang="en-IN" sz="3200" b="1" spc="-55" dirty="0">
                <a:solidFill>
                  <a:srgbClr val="FFFFFF"/>
                </a:solidFill>
                <a:latin typeface="Verdana"/>
                <a:cs typeface="Verdana"/>
              </a:rPr>
              <a:t>D</a:t>
            </a:r>
            <a:r>
              <a:rPr sz="3200" b="1" spc="-55" dirty="0">
                <a:solidFill>
                  <a:srgbClr val="FFFFFF"/>
                </a:solidFill>
                <a:latin typeface="Verdana"/>
                <a:cs typeface="Verdana"/>
              </a:rPr>
              <a:t>M-DM</a:t>
            </a:r>
            <a:endParaRPr sz="3200" dirty="0">
              <a:latin typeface="Verdana"/>
              <a:cs typeface="Verdana"/>
            </a:endParaRPr>
          </a:p>
          <a:p>
            <a:pPr marL="12700" marR="5080" algn="just">
              <a:lnSpc>
                <a:spcPct val="150000"/>
              </a:lnSpc>
              <a:tabLst>
                <a:tab pos="1885314" algn="l"/>
              </a:tabLst>
            </a:pPr>
            <a:r>
              <a:rPr sz="3200" b="1" spc="-25" dirty="0">
                <a:solidFill>
                  <a:srgbClr val="FFFFFF"/>
                </a:solidFill>
                <a:latin typeface="Verdana"/>
                <a:cs typeface="Verdana"/>
              </a:rPr>
              <a:t>P</a:t>
            </a:r>
            <a:r>
              <a:rPr sz="3200" b="1" spc="-170" dirty="0">
                <a:solidFill>
                  <a:srgbClr val="FFFFFF"/>
                </a:solidFill>
                <a:latin typeface="Verdana"/>
                <a:cs typeface="Verdana"/>
              </a:rPr>
              <a:t>r</a:t>
            </a:r>
            <a:r>
              <a:rPr sz="3200" b="1" spc="-100" dirty="0">
                <a:solidFill>
                  <a:srgbClr val="FFFFFF"/>
                </a:solidFill>
                <a:latin typeface="Verdana"/>
                <a:cs typeface="Verdana"/>
              </a:rPr>
              <a:t>o</a:t>
            </a:r>
            <a:r>
              <a:rPr sz="3200" b="1" spc="-320" dirty="0">
                <a:solidFill>
                  <a:srgbClr val="FFFFFF"/>
                </a:solidFill>
                <a:latin typeface="Verdana"/>
                <a:cs typeface="Verdana"/>
              </a:rPr>
              <a:t>j</a:t>
            </a:r>
            <a:r>
              <a:rPr sz="3200" b="1" spc="-105" dirty="0">
                <a:solidFill>
                  <a:srgbClr val="FFFFFF"/>
                </a:solidFill>
                <a:latin typeface="Verdana"/>
                <a:cs typeface="Verdana"/>
              </a:rPr>
              <a:t>e</a:t>
            </a:r>
            <a:r>
              <a:rPr sz="3200" b="1" spc="-15" dirty="0">
                <a:solidFill>
                  <a:srgbClr val="FFFFFF"/>
                </a:solidFill>
                <a:latin typeface="Verdana"/>
                <a:cs typeface="Verdana"/>
              </a:rPr>
              <a:t>c</a:t>
            </a:r>
            <a:r>
              <a:rPr sz="3200" b="1" spc="-110" dirty="0">
                <a:solidFill>
                  <a:srgbClr val="FFFFFF"/>
                </a:solidFill>
                <a:latin typeface="Verdana"/>
                <a:cs typeface="Verdana"/>
              </a:rPr>
              <a:t>t</a:t>
            </a:r>
            <a:r>
              <a:rPr sz="3200" b="1" spc="-445" dirty="0">
                <a:solidFill>
                  <a:srgbClr val="FFFFFF"/>
                </a:solidFill>
                <a:latin typeface="Verdana"/>
                <a:cs typeface="Verdana"/>
              </a:rPr>
              <a:t>:</a:t>
            </a:r>
            <a:r>
              <a:rPr sz="3200" b="1" dirty="0">
                <a:solidFill>
                  <a:srgbClr val="FFFFFF"/>
                </a:solidFill>
                <a:latin typeface="Verdana"/>
                <a:cs typeface="Verdana"/>
              </a:rPr>
              <a:t>	</a:t>
            </a:r>
            <a:r>
              <a:rPr sz="3200" b="1" spc="-60" dirty="0">
                <a:solidFill>
                  <a:srgbClr val="FFFFFF"/>
                </a:solidFill>
                <a:latin typeface="Verdana"/>
                <a:cs typeface="Verdana"/>
              </a:rPr>
              <a:t>Fi</a:t>
            </a:r>
            <a:r>
              <a:rPr sz="3200" b="1" spc="-95" dirty="0">
                <a:solidFill>
                  <a:srgbClr val="FFFFFF"/>
                </a:solidFill>
                <a:latin typeface="Verdana"/>
                <a:cs typeface="Verdana"/>
              </a:rPr>
              <a:t>n</a:t>
            </a:r>
            <a:r>
              <a:rPr sz="3200" b="1" spc="-190" dirty="0">
                <a:solidFill>
                  <a:srgbClr val="FFFFFF"/>
                </a:solidFill>
                <a:latin typeface="Verdana"/>
                <a:cs typeface="Verdana"/>
              </a:rPr>
              <a:t>a</a:t>
            </a:r>
            <a:r>
              <a:rPr sz="3200" b="1" spc="-125" dirty="0">
                <a:solidFill>
                  <a:srgbClr val="FFFFFF"/>
                </a:solidFill>
                <a:latin typeface="Verdana"/>
                <a:cs typeface="Verdana"/>
              </a:rPr>
              <a:t>l  </a:t>
            </a:r>
            <a:r>
              <a:rPr sz="3200" b="1" spc="-110" dirty="0">
                <a:solidFill>
                  <a:srgbClr val="FFFFFF"/>
                </a:solidFill>
                <a:latin typeface="Verdana"/>
                <a:cs typeface="Verdana"/>
              </a:rPr>
              <a:t>Presentation</a:t>
            </a:r>
            <a:endParaRPr sz="3200" dirty="0">
              <a:latin typeface="Verdana"/>
              <a:cs typeface="Verdana"/>
            </a:endParaRPr>
          </a:p>
        </p:txBody>
      </p:sp>
      <p:sp>
        <p:nvSpPr>
          <p:cNvPr id="22" name="object 22"/>
          <p:cNvSpPr txBox="1"/>
          <p:nvPr/>
        </p:nvSpPr>
        <p:spPr>
          <a:xfrm>
            <a:off x="5884545" y="1327467"/>
            <a:ext cx="1228725" cy="334645"/>
          </a:xfrm>
          <a:prstGeom prst="rect">
            <a:avLst/>
          </a:prstGeom>
        </p:spPr>
        <p:txBody>
          <a:bodyPr vert="horz" wrap="square" lIns="0" tIns="15875" rIns="0" bIns="0" rtlCol="0">
            <a:spAutoFit/>
          </a:bodyPr>
          <a:lstStyle/>
          <a:p>
            <a:pPr marL="12700">
              <a:lnSpc>
                <a:spcPct val="100000"/>
              </a:lnSpc>
              <a:spcBef>
                <a:spcPts val="125"/>
              </a:spcBef>
            </a:pPr>
            <a:r>
              <a:rPr sz="2000" spc="195" dirty="0">
                <a:solidFill>
                  <a:srgbClr val="3E3E3E"/>
                </a:solidFill>
                <a:latin typeface="Verdana"/>
                <a:cs typeface="Verdana"/>
              </a:rPr>
              <a:t>W</a:t>
            </a:r>
            <a:r>
              <a:rPr sz="2000" spc="-70" dirty="0">
                <a:solidFill>
                  <a:srgbClr val="3E3E3E"/>
                </a:solidFill>
                <a:latin typeface="Verdana"/>
                <a:cs typeface="Verdana"/>
              </a:rPr>
              <a:t>e</a:t>
            </a:r>
            <a:r>
              <a:rPr sz="2000" spc="30" dirty="0">
                <a:solidFill>
                  <a:srgbClr val="3E3E3E"/>
                </a:solidFill>
                <a:latin typeface="Verdana"/>
                <a:cs typeface="Verdana"/>
              </a:rPr>
              <a:t>lc</a:t>
            </a:r>
            <a:r>
              <a:rPr sz="2000" spc="-15" dirty="0">
                <a:solidFill>
                  <a:srgbClr val="3E3E3E"/>
                </a:solidFill>
                <a:latin typeface="Verdana"/>
                <a:cs typeface="Verdana"/>
              </a:rPr>
              <a:t>o</a:t>
            </a:r>
            <a:r>
              <a:rPr sz="2000" spc="155" dirty="0">
                <a:solidFill>
                  <a:srgbClr val="3E3E3E"/>
                </a:solidFill>
                <a:latin typeface="Verdana"/>
                <a:cs typeface="Verdana"/>
              </a:rPr>
              <a:t>m</a:t>
            </a:r>
            <a:r>
              <a:rPr sz="2000" spc="15" dirty="0">
                <a:solidFill>
                  <a:srgbClr val="3E3E3E"/>
                </a:solidFill>
                <a:latin typeface="Verdana"/>
                <a:cs typeface="Verdana"/>
              </a:rPr>
              <a:t>e</a:t>
            </a:r>
            <a:endParaRPr sz="2000">
              <a:latin typeface="Verdana"/>
              <a:cs typeface="Verdana"/>
            </a:endParaRPr>
          </a:p>
        </p:txBody>
      </p:sp>
      <p:sp>
        <p:nvSpPr>
          <p:cNvPr id="23" name="object 23"/>
          <p:cNvSpPr txBox="1"/>
          <p:nvPr/>
        </p:nvSpPr>
        <p:spPr>
          <a:xfrm>
            <a:off x="5884545" y="2426398"/>
            <a:ext cx="2684780" cy="334645"/>
          </a:xfrm>
          <a:prstGeom prst="rect">
            <a:avLst/>
          </a:prstGeom>
        </p:spPr>
        <p:txBody>
          <a:bodyPr vert="horz" wrap="square" lIns="0" tIns="15875" rIns="0" bIns="0" rtlCol="0">
            <a:spAutoFit/>
          </a:bodyPr>
          <a:lstStyle/>
          <a:p>
            <a:pPr marL="12700">
              <a:lnSpc>
                <a:spcPct val="100000"/>
              </a:lnSpc>
              <a:spcBef>
                <a:spcPts val="125"/>
              </a:spcBef>
            </a:pPr>
            <a:r>
              <a:rPr sz="2000" spc="215" dirty="0">
                <a:solidFill>
                  <a:srgbClr val="3E3E3E"/>
                </a:solidFill>
                <a:latin typeface="Verdana"/>
                <a:cs typeface="Verdana"/>
              </a:rPr>
              <a:t>P</a:t>
            </a:r>
            <a:r>
              <a:rPr sz="2000" spc="-105" dirty="0">
                <a:solidFill>
                  <a:srgbClr val="3E3E3E"/>
                </a:solidFill>
                <a:latin typeface="Verdana"/>
                <a:cs typeface="Verdana"/>
              </a:rPr>
              <a:t>r</a:t>
            </a:r>
            <a:r>
              <a:rPr sz="2000" spc="-15" dirty="0">
                <a:solidFill>
                  <a:srgbClr val="3E3E3E"/>
                </a:solidFill>
                <a:latin typeface="Verdana"/>
                <a:cs typeface="Verdana"/>
              </a:rPr>
              <a:t>o</a:t>
            </a:r>
            <a:r>
              <a:rPr sz="2000" spc="-165" dirty="0">
                <a:solidFill>
                  <a:srgbClr val="3E3E3E"/>
                </a:solidFill>
                <a:latin typeface="Verdana"/>
                <a:cs typeface="Verdana"/>
              </a:rPr>
              <a:t>j</a:t>
            </a:r>
            <a:r>
              <a:rPr sz="2000" spc="5" dirty="0">
                <a:solidFill>
                  <a:srgbClr val="3E3E3E"/>
                </a:solidFill>
                <a:latin typeface="Verdana"/>
                <a:cs typeface="Verdana"/>
              </a:rPr>
              <a:t>ec</a:t>
            </a:r>
            <a:r>
              <a:rPr sz="2000" spc="15" dirty="0">
                <a:solidFill>
                  <a:srgbClr val="3E3E3E"/>
                </a:solidFill>
                <a:latin typeface="Verdana"/>
                <a:cs typeface="Verdana"/>
              </a:rPr>
              <a:t>t</a:t>
            </a:r>
            <a:r>
              <a:rPr lang="en-IN" sz="2000" spc="-165" dirty="0">
                <a:solidFill>
                  <a:srgbClr val="3E3E3E"/>
                </a:solidFill>
                <a:latin typeface="Verdana"/>
                <a:cs typeface="Verdana"/>
              </a:rPr>
              <a:t> Introduction</a:t>
            </a:r>
            <a:endParaRPr sz="2000" dirty="0">
              <a:latin typeface="Verdana"/>
              <a:cs typeface="Verdana"/>
            </a:endParaRPr>
          </a:p>
        </p:txBody>
      </p:sp>
      <p:sp>
        <p:nvSpPr>
          <p:cNvPr id="24" name="object 24"/>
          <p:cNvSpPr txBox="1"/>
          <p:nvPr/>
        </p:nvSpPr>
        <p:spPr>
          <a:xfrm>
            <a:off x="5884545" y="3525202"/>
            <a:ext cx="5685790" cy="334645"/>
          </a:xfrm>
          <a:prstGeom prst="rect">
            <a:avLst/>
          </a:prstGeom>
        </p:spPr>
        <p:txBody>
          <a:bodyPr vert="horz" wrap="square" lIns="0" tIns="15875" rIns="0" bIns="0" rtlCol="0">
            <a:spAutoFit/>
          </a:bodyPr>
          <a:lstStyle/>
          <a:p>
            <a:pPr marL="12700">
              <a:lnSpc>
                <a:spcPct val="100000"/>
              </a:lnSpc>
              <a:spcBef>
                <a:spcPts val="125"/>
              </a:spcBef>
            </a:pPr>
            <a:r>
              <a:rPr lang="en-IN" sz="2000" spc="80" dirty="0">
                <a:solidFill>
                  <a:srgbClr val="3E3E3E"/>
                </a:solidFill>
                <a:latin typeface="Verdana"/>
                <a:cs typeface="Verdana"/>
              </a:rPr>
              <a:t>OCR Model </a:t>
            </a:r>
            <a:r>
              <a:rPr lang="en-IN" sz="2000" spc="-50" dirty="0">
                <a:solidFill>
                  <a:srgbClr val="3E3E3E"/>
                </a:solidFill>
                <a:latin typeface="Verdana"/>
                <a:cs typeface="Verdana"/>
              </a:rPr>
              <a:t>Enhancement and </a:t>
            </a:r>
            <a:r>
              <a:rPr sz="2000" spc="-30" dirty="0">
                <a:solidFill>
                  <a:srgbClr val="3E3E3E"/>
                </a:solidFill>
                <a:latin typeface="Verdana"/>
                <a:cs typeface="Verdana"/>
              </a:rPr>
              <a:t>Deliverables</a:t>
            </a:r>
            <a:endParaRPr sz="2000" dirty="0">
              <a:latin typeface="Verdana"/>
              <a:cs typeface="Verdana"/>
            </a:endParaRPr>
          </a:p>
        </p:txBody>
      </p:sp>
      <p:sp>
        <p:nvSpPr>
          <p:cNvPr id="25" name="object 25"/>
          <p:cNvSpPr txBox="1"/>
          <p:nvPr/>
        </p:nvSpPr>
        <p:spPr>
          <a:xfrm>
            <a:off x="5884545" y="4624387"/>
            <a:ext cx="2693670" cy="334645"/>
          </a:xfrm>
          <a:prstGeom prst="rect">
            <a:avLst/>
          </a:prstGeom>
        </p:spPr>
        <p:txBody>
          <a:bodyPr vert="horz" wrap="square" lIns="0" tIns="15875" rIns="0" bIns="0" rtlCol="0">
            <a:spAutoFit/>
          </a:bodyPr>
          <a:lstStyle/>
          <a:p>
            <a:pPr marL="12700">
              <a:lnSpc>
                <a:spcPct val="100000"/>
              </a:lnSpc>
              <a:spcBef>
                <a:spcPts val="125"/>
              </a:spcBef>
            </a:pPr>
            <a:r>
              <a:rPr sz="2000" spc="95" dirty="0">
                <a:solidFill>
                  <a:srgbClr val="3E3E3E"/>
                </a:solidFill>
                <a:latin typeface="Verdana"/>
                <a:cs typeface="Verdana"/>
              </a:rPr>
              <a:t>A</a:t>
            </a:r>
            <a:r>
              <a:rPr lang="en-IN" sz="2000" spc="-10" dirty="0">
                <a:solidFill>
                  <a:srgbClr val="3E3E3E"/>
                </a:solidFill>
                <a:latin typeface="Verdana"/>
                <a:cs typeface="Verdana"/>
              </a:rPr>
              <a:t>D</a:t>
            </a:r>
            <a:r>
              <a:rPr sz="2000" spc="200" dirty="0">
                <a:solidFill>
                  <a:srgbClr val="3E3E3E"/>
                </a:solidFill>
                <a:latin typeface="Verdana"/>
                <a:cs typeface="Verdana"/>
              </a:rPr>
              <a:t>M</a:t>
            </a:r>
            <a:r>
              <a:rPr sz="2000" spc="-165" dirty="0">
                <a:solidFill>
                  <a:srgbClr val="3E3E3E"/>
                </a:solidFill>
                <a:latin typeface="Verdana"/>
                <a:cs typeface="Verdana"/>
              </a:rPr>
              <a:t>-</a:t>
            </a:r>
            <a:r>
              <a:rPr sz="2000" spc="105" dirty="0">
                <a:solidFill>
                  <a:srgbClr val="3E3E3E"/>
                </a:solidFill>
                <a:latin typeface="Verdana"/>
                <a:cs typeface="Verdana"/>
              </a:rPr>
              <a:t>D</a:t>
            </a:r>
            <a:r>
              <a:rPr sz="2000" spc="185" dirty="0">
                <a:solidFill>
                  <a:srgbClr val="3E3E3E"/>
                </a:solidFill>
                <a:latin typeface="Verdana"/>
                <a:cs typeface="Verdana"/>
              </a:rPr>
              <a:t>M</a:t>
            </a:r>
            <a:r>
              <a:rPr sz="2000" spc="-505" dirty="0">
                <a:solidFill>
                  <a:srgbClr val="3E3E3E"/>
                </a:solidFill>
                <a:latin typeface="Verdana"/>
                <a:cs typeface="Verdana"/>
              </a:rPr>
              <a:t>:</a:t>
            </a:r>
            <a:r>
              <a:rPr lang="en-IN" sz="2000" spc="-215" dirty="0">
                <a:solidFill>
                  <a:srgbClr val="3E3E3E"/>
                </a:solidFill>
                <a:latin typeface="Verdana"/>
                <a:cs typeface="Verdana"/>
              </a:rPr>
              <a:t> GUI </a:t>
            </a:r>
            <a:r>
              <a:rPr sz="2000" spc="105" dirty="0">
                <a:solidFill>
                  <a:srgbClr val="3E3E3E"/>
                </a:solidFill>
                <a:latin typeface="Verdana"/>
                <a:cs typeface="Verdana"/>
              </a:rPr>
              <a:t>D</a:t>
            </a:r>
            <a:r>
              <a:rPr sz="2000" spc="-75" dirty="0">
                <a:solidFill>
                  <a:srgbClr val="3E3E3E"/>
                </a:solidFill>
                <a:latin typeface="Verdana"/>
                <a:cs typeface="Verdana"/>
              </a:rPr>
              <a:t>e</a:t>
            </a:r>
            <a:r>
              <a:rPr sz="2000" spc="155" dirty="0">
                <a:solidFill>
                  <a:srgbClr val="3E3E3E"/>
                </a:solidFill>
                <a:latin typeface="Verdana"/>
                <a:cs typeface="Verdana"/>
              </a:rPr>
              <a:t>m</a:t>
            </a:r>
            <a:r>
              <a:rPr sz="2000" spc="40" dirty="0">
                <a:solidFill>
                  <a:srgbClr val="3E3E3E"/>
                </a:solidFill>
                <a:latin typeface="Verdana"/>
                <a:cs typeface="Verdana"/>
              </a:rPr>
              <a:t>o</a:t>
            </a:r>
            <a:endParaRPr sz="2000" dirty="0">
              <a:latin typeface="Verdana"/>
              <a:cs typeface="Verdana"/>
            </a:endParaRPr>
          </a:p>
        </p:txBody>
      </p:sp>
      <p:sp>
        <p:nvSpPr>
          <p:cNvPr id="26" name="object 26"/>
          <p:cNvSpPr txBox="1"/>
          <p:nvPr/>
        </p:nvSpPr>
        <p:spPr>
          <a:xfrm>
            <a:off x="5884545" y="5723254"/>
            <a:ext cx="5600065" cy="334645"/>
          </a:xfrm>
          <a:prstGeom prst="rect">
            <a:avLst/>
          </a:prstGeom>
        </p:spPr>
        <p:txBody>
          <a:bodyPr vert="horz" wrap="square" lIns="0" tIns="15875" rIns="0" bIns="0" rtlCol="0">
            <a:spAutoFit/>
          </a:bodyPr>
          <a:lstStyle/>
          <a:p>
            <a:pPr marL="12700">
              <a:lnSpc>
                <a:spcPct val="100000"/>
              </a:lnSpc>
              <a:spcBef>
                <a:spcPts val="125"/>
              </a:spcBef>
            </a:pPr>
            <a:r>
              <a:rPr sz="2000" spc="95" dirty="0">
                <a:solidFill>
                  <a:srgbClr val="3E3E3E"/>
                </a:solidFill>
                <a:latin typeface="Verdana"/>
                <a:cs typeface="Verdana"/>
              </a:rPr>
              <a:t>A</a:t>
            </a:r>
            <a:r>
              <a:rPr sz="2000" spc="-10" dirty="0">
                <a:solidFill>
                  <a:srgbClr val="3E3E3E"/>
                </a:solidFill>
                <a:latin typeface="Verdana"/>
                <a:cs typeface="Verdana"/>
              </a:rPr>
              <a:t>d</a:t>
            </a:r>
            <a:r>
              <a:rPr sz="2000" spc="200" dirty="0">
                <a:solidFill>
                  <a:srgbClr val="3E3E3E"/>
                </a:solidFill>
                <a:latin typeface="Verdana"/>
                <a:cs typeface="Verdana"/>
              </a:rPr>
              <a:t>M</a:t>
            </a:r>
            <a:r>
              <a:rPr sz="2000" spc="-165" dirty="0">
                <a:solidFill>
                  <a:srgbClr val="3E3E3E"/>
                </a:solidFill>
                <a:latin typeface="Verdana"/>
                <a:cs typeface="Verdana"/>
              </a:rPr>
              <a:t>-</a:t>
            </a:r>
            <a:r>
              <a:rPr sz="2000" spc="105" dirty="0">
                <a:solidFill>
                  <a:srgbClr val="3E3E3E"/>
                </a:solidFill>
                <a:latin typeface="Verdana"/>
                <a:cs typeface="Verdana"/>
              </a:rPr>
              <a:t>D</a:t>
            </a:r>
            <a:r>
              <a:rPr sz="2000" spc="185" dirty="0">
                <a:solidFill>
                  <a:srgbClr val="3E3E3E"/>
                </a:solidFill>
                <a:latin typeface="Verdana"/>
                <a:cs typeface="Verdana"/>
              </a:rPr>
              <a:t>M</a:t>
            </a:r>
            <a:r>
              <a:rPr sz="2000" spc="-505" dirty="0">
                <a:solidFill>
                  <a:srgbClr val="3E3E3E"/>
                </a:solidFill>
                <a:latin typeface="Verdana"/>
                <a:cs typeface="Verdana"/>
              </a:rPr>
              <a:t>:</a:t>
            </a:r>
            <a:r>
              <a:rPr sz="2000" spc="-215" dirty="0">
                <a:solidFill>
                  <a:srgbClr val="3E3E3E"/>
                </a:solidFill>
                <a:latin typeface="Verdana"/>
                <a:cs typeface="Verdana"/>
              </a:rPr>
              <a:t> </a:t>
            </a:r>
            <a:r>
              <a:rPr sz="2000" spc="30" dirty="0">
                <a:solidFill>
                  <a:srgbClr val="3E3E3E"/>
                </a:solidFill>
                <a:latin typeface="Verdana"/>
                <a:cs typeface="Verdana"/>
              </a:rPr>
              <a:t>R</a:t>
            </a:r>
            <a:r>
              <a:rPr sz="2000" spc="-75" dirty="0">
                <a:solidFill>
                  <a:srgbClr val="3E3E3E"/>
                </a:solidFill>
                <a:latin typeface="Verdana"/>
                <a:cs typeface="Verdana"/>
              </a:rPr>
              <a:t>e</a:t>
            </a:r>
            <a:r>
              <a:rPr sz="2000" spc="55" dirty="0">
                <a:solidFill>
                  <a:srgbClr val="3E3E3E"/>
                </a:solidFill>
                <a:latin typeface="Verdana"/>
                <a:cs typeface="Verdana"/>
              </a:rPr>
              <a:t>c</a:t>
            </a:r>
            <a:r>
              <a:rPr sz="2000" spc="5" dirty="0">
                <a:solidFill>
                  <a:srgbClr val="3E3E3E"/>
                </a:solidFill>
                <a:latin typeface="Verdana"/>
                <a:cs typeface="Verdana"/>
              </a:rPr>
              <a:t>o</a:t>
            </a:r>
            <a:r>
              <a:rPr sz="2000" spc="155" dirty="0">
                <a:solidFill>
                  <a:srgbClr val="3E3E3E"/>
                </a:solidFill>
                <a:latin typeface="Verdana"/>
                <a:cs typeface="Verdana"/>
              </a:rPr>
              <a:t>mm</a:t>
            </a:r>
            <a:r>
              <a:rPr sz="2000" spc="-75" dirty="0">
                <a:solidFill>
                  <a:srgbClr val="3E3E3E"/>
                </a:solidFill>
                <a:latin typeface="Verdana"/>
                <a:cs typeface="Verdana"/>
              </a:rPr>
              <a:t>e</a:t>
            </a:r>
            <a:r>
              <a:rPr sz="2000" spc="80" dirty="0">
                <a:solidFill>
                  <a:srgbClr val="3E3E3E"/>
                </a:solidFill>
                <a:latin typeface="Verdana"/>
                <a:cs typeface="Verdana"/>
              </a:rPr>
              <a:t>n</a:t>
            </a:r>
            <a:r>
              <a:rPr sz="2000" spc="100" dirty="0">
                <a:solidFill>
                  <a:srgbClr val="3E3E3E"/>
                </a:solidFill>
                <a:latin typeface="Verdana"/>
                <a:cs typeface="Verdana"/>
              </a:rPr>
              <a:t>d</a:t>
            </a:r>
            <a:r>
              <a:rPr sz="2000" spc="-80" dirty="0">
                <a:solidFill>
                  <a:srgbClr val="3E3E3E"/>
                </a:solidFill>
                <a:latin typeface="Verdana"/>
                <a:cs typeface="Verdana"/>
              </a:rPr>
              <a:t>a</a:t>
            </a:r>
            <a:r>
              <a:rPr sz="2000" spc="-45" dirty="0">
                <a:solidFill>
                  <a:srgbClr val="3E3E3E"/>
                </a:solidFill>
                <a:latin typeface="Verdana"/>
                <a:cs typeface="Verdana"/>
              </a:rPr>
              <a:t>t</a:t>
            </a:r>
            <a:r>
              <a:rPr sz="2000" spc="5" dirty="0">
                <a:solidFill>
                  <a:srgbClr val="3E3E3E"/>
                </a:solidFill>
                <a:latin typeface="Verdana"/>
                <a:cs typeface="Verdana"/>
              </a:rPr>
              <a:t>i</a:t>
            </a:r>
            <a:r>
              <a:rPr sz="2000" spc="-50" dirty="0">
                <a:solidFill>
                  <a:srgbClr val="3E3E3E"/>
                </a:solidFill>
                <a:latin typeface="Verdana"/>
                <a:cs typeface="Verdana"/>
              </a:rPr>
              <a:t>o</a:t>
            </a:r>
            <a:r>
              <a:rPr sz="2000" spc="80" dirty="0">
                <a:solidFill>
                  <a:srgbClr val="3E3E3E"/>
                </a:solidFill>
                <a:latin typeface="Verdana"/>
                <a:cs typeface="Verdana"/>
              </a:rPr>
              <a:t>n</a:t>
            </a:r>
            <a:r>
              <a:rPr sz="2000" spc="-75" dirty="0">
                <a:solidFill>
                  <a:srgbClr val="3E3E3E"/>
                </a:solidFill>
                <a:latin typeface="Verdana"/>
                <a:cs typeface="Verdana"/>
              </a:rPr>
              <a:t>s</a:t>
            </a:r>
            <a:r>
              <a:rPr sz="2000" spc="-250" dirty="0">
                <a:solidFill>
                  <a:srgbClr val="3E3E3E"/>
                </a:solidFill>
                <a:latin typeface="Verdana"/>
                <a:cs typeface="Verdana"/>
              </a:rPr>
              <a:t> </a:t>
            </a:r>
            <a:r>
              <a:rPr sz="2000" spc="-5" dirty="0">
                <a:solidFill>
                  <a:srgbClr val="3E3E3E"/>
                </a:solidFill>
                <a:latin typeface="Verdana"/>
                <a:cs typeface="Verdana"/>
              </a:rPr>
              <a:t>a</a:t>
            </a:r>
            <a:r>
              <a:rPr sz="2000" spc="5" dirty="0">
                <a:solidFill>
                  <a:srgbClr val="3E3E3E"/>
                </a:solidFill>
                <a:latin typeface="Verdana"/>
                <a:cs typeface="Verdana"/>
              </a:rPr>
              <a:t>n</a:t>
            </a:r>
            <a:r>
              <a:rPr sz="2000" spc="120" dirty="0">
                <a:solidFill>
                  <a:srgbClr val="3E3E3E"/>
                </a:solidFill>
                <a:latin typeface="Verdana"/>
                <a:cs typeface="Verdana"/>
              </a:rPr>
              <a:t>d</a:t>
            </a:r>
            <a:r>
              <a:rPr sz="2000" spc="-204" dirty="0">
                <a:solidFill>
                  <a:srgbClr val="3E3E3E"/>
                </a:solidFill>
                <a:latin typeface="Verdana"/>
                <a:cs typeface="Verdana"/>
              </a:rPr>
              <a:t> </a:t>
            </a:r>
            <a:r>
              <a:rPr sz="2000" spc="75" dirty="0">
                <a:solidFill>
                  <a:srgbClr val="3E3E3E"/>
                </a:solidFill>
                <a:latin typeface="Verdana"/>
                <a:cs typeface="Verdana"/>
              </a:rPr>
              <a:t>N</a:t>
            </a:r>
            <a:r>
              <a:rPr sz="2000" dirty="0">
                <a:solidFill>
                  <a:srgbClr val="3E3E3E"/>
                </a:solidFill>
                <a:latin typeface="Verdana"/>
                <a:cs typeface="Verdana"/>
              </a:rPr>
              <a:t>e</a:t>
            </a:r>
            <a:r>
              <a:rPr sz="2000" spc="-215" dirty="0">
                <a:solidFill>
                  <a:srgbClr val="3E3E3E"/>
                </a:solidFill>
                <a:latin typeface="Verdana"/>
                <a:cs typeface="Verdana"/>
              </a:rPr>
              <a:t>x</a:t>
            </a:r>
            <a:r>
              <a:rPr sz="2000" spc="15" dirty="0">
                <a:solidFill>
                  <a:srgbClr val="3E3E3E"/>
                </a:solidFill>
                <a:latin typeface="Verdana"/>
                <a:cs typeface="Verdana"/>
              </a:rPr>
              <a:t>t</a:t>
            </a:r>
            <a:r>
              <a:rPr sz="2000" spc="-240" dirty="0">
                <a:solidFill>
                  <a:srgbClr val="3E3E3E"/>
                </a:solidFill>
                <a:latin typeface="Verdana"/>
                <a:cs typeface="Verdana"/>
              </a:rPr>
              <a:t> </a:t>
            </a:r>
            <a:r>
              <a:rPr sz="2000" spc="-170" dirty="0">
                <a:solidFill>
                  <a:srgbClr val="3E3E3E"/>
                </a:solidFill>
                <a:latin typeface="Verdana"/>
                <a:cs typeface="Verdana"/>
              </a:rPr>
              <a:t>S</a:t>
            </a:r>
            <a:r>
              <a:rPr sz="2000" spc="30" dirty="0">
                <a:solidFill>
                  <a:srgbClr val="3E3E3E"/>
                </a:solidFill>
                <a:latin typeface="Verdana"/>
                <a:cs typeface="Verdana"/>
              </a:rPr>
              <a:t>t</a:t>
            </a:r>
            <a:r>
              <a:rPr sz="2000" dirty="0">
                <a:solidFill>
                  <a:srgbClr val="3E3E3E"/>
                </a:solidFill>
                <a:latin typeface="Verdana"/>
                <a:cs typeface="Verdana"/>
              </a:rPr>
              <a:t>e</a:t>
            </a:r>
            <a:r>
              <a:rPr sz="2000" spc="25" dirty="0">
                <a:solidFill>
                  <a:srgbClr val="3E3E3E"/>
                </a:solidFill>
                <a:latin typeface="Verdana"/>
                <a:cs typeface="Verdana"/>
              </a:rPr>
              <a:t>p</a:t>
            </a:r>
            <a:r>
              <a:rPr sz="2000" spc="-75" dirty="0">
                <a:solidFill>
                  <a:srgbClr val="3E3E3E"/>
                </a:solidFill>
                <a:latin typeface="Verdana"/>
                <a:cs typeface="Verdana"/>
              </a:rPr>
              <a:t>s</a:t>
            </a:r>
            <a:endParaRPr sz="2000">
              <a:latin typeface="Verdana"/>
              <a:cs typeface="Verdana"/>
            </a:endParaRPr>
          </a:p>
        </p:txBody>
      </p:sp>
      <p:sp>
        <p:nvSpPr>
          <p:cNvPr id="28" name="TextBox 27">
            <a:extLst>
              <a:ext uri="{FF2B5EF4-FFF2-40B4-BE49-F238E27FC236}">
                <a16:creationId xmlns:a16="http://schemas.microsoft.com/office/drawing/2014/main" id="{4E3459B5-F1D4-A52E-A494-EFF2CDF3F946}"/>
              </a:ext>
            </a:extLst>
          </p:cNvPr>
          <p:cNvSpPr txBox="1"/>
          <p:nvPr/>
        </p:nvSpPr>
        <p:spPr>
          <a:xfrm>
            <a:off x="303830" y="1179542"/>
            <a:ext cx="6282646" cy="707886"/>
          </a:xfrm>
          <a:prstGeom prst="rect">
            <a:avLst/>
          </a:prstGeom>
          <a:noFill/>
        </p:spPr>
        <p:txBody>
          <a:bodyPr wrap="square">
            <a:spAutoFit/>
          </a:bodyPr>
          <a:lstStyle/>
          <a:p>
            <a:r>
              <a:rPr lang="en-US" sz="4000" b="1" spc="-50" dirty="0">
                <a:solidFill>
                  <a:srgbClr val="FFFFFF"/>
                </a:solidFill>
                <a:latin typeface="Verdana"/>
                <a:cs typeface="Verdana"/>
              </a:rPr>
              <a:t>AG</a:t>
            </a:r>
            <a:r>
              <a:rPr lang="en-US" sz="4000" b="1" spc="-125" dirty="0">
                <a:solidFill>
                  <a:srgbClr val="FFFFFF"/>
                </a:solidFill>
                <a:latin typeface="Verdana"/>
                <a:cs typeface="Verdana"/>
              </a:rPr>
              <a:t>E</a:t>
            </a:r>
            <a:r>
              <a:rPr lang="en-US" sz="4000" b="1" spc="-90" dirty="0">
                <a:solidFill>
                  <a:srgbClr val="FFFFFF"/>
                </a:solidFill>
                <a:latin typeface="Verdana"/>
                <a:cs typeface="Verdana"/>
              </a:rPr>
              <a:t>N</a:t>
            </a:r>
            <a:r>
              <a:rPr lang="en-US" sz="4000" b="1" spc="-35" dirty="0">
                <a:solidFill>
                  <a:srgbClr val="FFFFFF"/>
                </a:solidFill>
                <a:latin typeface="Verdana"/>
                <a:cs typeface="Verdana"/>
              </a:rPr>
              <a:t>D</a:t>
            </a:r>
            <a:r>
              <a:rPr lang="en-US" sz="4000" b="1" spc="-180" dirty="0">
                <a:solidFill>
                  <a:srgbClr val="FFFFFF"/>
                </a:solidFill>
                <a:latin typeface="Verdana"/>
                <a:cs typeface="Verdana"/>
              </a:rPr>
              <a:t>A</a:t>
            </a:r>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8953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FFFFFF"/>
                </a:solidFill>
                <a:latin typeface="Verdana"/>
                <a:cs typeface="Verdana"/>
              </a:rPr>
              <a:t>3</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3"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5105568" y="690933"/>
            <a:ext cx="1422288" cy="513715"/>
          </a:xfrm>
          <a:prstGeom prst="rect">
            <a:avLst/>
          </a:prstGeom>
        </p:spPr>
        <p:txBody>
          <a:bodyPr vert="horz" wrap="square" lIns="0" tIns="13335" rIns="0" bIns="0" rtlCol="0">
            <a:spAutoFit/>
          </a:bodyPr>
          <a:lstStyle/>
          <a:p>
            <a:pPr marL="12700">
              <a:lnSpc>
                <a:spcPct val="100000"/>
              </a:lnSpc>
              <a:spcBef>
                <a:spcPts val="105"/>
              </a:spcBef>
            </a:pPr>
            <a:r>
              <a:rPr lang="en-IN" u="none" spc="-60" dirty="0"/>
              <a:t>TEAM</a:t>
            </a:r>
            <a:endParaRPr u="none" spc="-60" dirty="0"/>
          </a:p>
        </p:txBody>
      </p:sp>
      <p:pic>
        <p:nvPicPr>
          <p:cNvPr id="9" name="object 9"/>
          <p:cNvPicPr/>
          <p:nvPr/>
        </p:nvPicPr>
        <p:blipFill>
          <a:blip r:embed="rId4" cstate="print"/>
          <a:stretch>
            <a:fillRect/>
          </a:stretch>
        </p:blipFill>
        <p:spPr>
          <a:xfrm>
            <a:off x="398181" y="1414847"/>
            <a:ext cx="1325260" cy="1445260"/>
          </a:xfrm>
          <a:prstGeom prst="rect">
            <a:avLst/>
          </a:prstGeom>
        </p:spPr>
      </p:pic>
      <p:pic>
        <p:nvPicPr>
          <p:cNvPr id="10" name="object 10"/>
          <p:cNvPicPr/>
          <p:nvPr/>
        </p:nvPicPr>
        <p:blipFill>
          <a:blip r:embed="rId5" cstate="print"/>
          <a:stretch>
            <a:fillRect/>
          </a:stretch>
        </p:blipFill>
        <p:spPr>
          <a:xfrm>
            <a:off x="2211654" y="1414847"/>
            <a:ext cx="1600200" cy="1445260"/>
          </a:xfrm>
          <a:prstGeom prst="rect">
            <a:avLst/>
          </a:prstGeom>
        </p:spPr>
      </p:pic>
      <p:pic>
        <p:nvPicPr>
          <p:cNvPr id="11" name="object 11"/>
          <p:cNvPicPr/>
          <p:nvPr/>
        </p:nvPicPr>
        <p:blipFill>
          <a:blip r:embed="rId6" cstate="print"/>
          <a:stretch>
            <a:fillRect/>
          </a:stretch>
        </p:blipFill>
        <p:spPr>
          <a:xfrm>
            <a:off x="4123562" y="1414847"/>
            <a:ext cx="1600200" cy="1445260"/>
          </a:xfrm>
          <a:prstGeom prst="rect">
            <a:avLst/>
          </a:prstGeom>
        </p:spPr>
      </p:pic>
      <p:pic>
        <p:nvPicPr>
          <p:cNvPr id="22" name="object 9"/>
          <p:cNvPicPr/>
          <p:nvPr/>
        </p:nvPicPr>
        <p:blipFill>
          <a:blip r:embed="rId7" cstate="print"/>
          <a:stretch>
            <a:fillRect/>
          </a:stretch>
        </p:blipFill>
        <p:spPr>
          <a:xfrm>
            <a:off x="6019800" y="2860107"/>
            <a:ext cx="1637030" cy="1635693"/>
          </a:xfrm>
          <a:prstGeom prst="rect">
            <a:avLst/>
          </a:prstGeom>
        </p:spPr>
      </p:pic>
      <p:pic>
        <p:nvPicPr>
          <p:cNvPr id="23" name="object 10"/>
          <p:cNvPicPr/>
          <p:nvPr/>
        </p:nvPicPr>
        <p:blipFill>
          <a:blip r:embed="rId8" cstate="print"/>
          <a:stretch>
            <a:fillRect/>
          </a:stretch>
        </p:blipFill>
        <p:spPr>
          <a:xfrm>
            <a:off x="7863214" y="2860107"/>
            <a:ext cx="1737986" cy="1635693"/>
          </a:xfrm>
          <a:prstGeom prst="rect">
            <a:avLst/>
          </a:prstGeom>
        </p:spPr>
      </p:pic>
      <p:pic>
        <p:nvPicPr>
          <p:cNvPr id="24" name="object 11"/>
          <p:cNvPicPr/>
          <p:nvPr/>
        </p:nvPicPr>
        <p:blipFill>
          <a:blip r:embed="rId9" cstate="print"/>
          <a:stretch>
            <a:fillRect/>
          </a:stretch>
        </p:blipFill>
        <p:spPr>
          <a:xfrm>
            <a:off x="9811010" y="2860107"/>
            <a:ext cx="1500498" cy="1635693"/>
          </a:xfrm>
          <a:prstGeom prst="rect">
            <a:avLst/>
          </a:prstGeom>
        </p:spPr>
      </p:pic>
      <p:pic>
        <p:nvPicPr>
          <p:cNvPr id="25" name="object 9"/>
          <p:cNvPicPr/>
          <p:nvPr/>
        </p:nvPicPr>
        <p:blipFill>
          <a:blip r:embed="rId10" cstate="print"/>
          <a:stretch>
            <a:fillRect/>
          </a:stretch>
        </p:blipFill>
        <p:spPr>
          <a:xfrm>
            <a:off x="333452" y="4267200"/>
            <a:ext cx="1500498" cy="1635693"/>
          </a:xfrm>
          <a:prstGeom prst="rect">
            <a:avLst/>
          </a:prstGeom>
        </p:spPr>
      </p:pic>
      <p:pic>
        <p:nvPicPr>
          <p:cNvPr id="26" name="object 10"/>
          <p:cNvPicPr/>
          <p:nvPr/>
        </p:nvPicPr>
        <p:blipFill>
          <a:blip r:embed="rId11" cstate="print"/>
          <a:stretch>
            <a:fillRect/>
          </a:stretch>
        </p:blipFill>
        <p:spPr>
          <a:xfrm>
            <a:off x="2211655" y="4267200"/>
            <a:ext cx="1500498" cy="1635693"/>
          </a:xfrm>
          <a:prstGeom prst="rect">
            <a:avLst/>
          </a:prstGeom>
        </p:spPr>
      </p:pic>
      <p:pic>
        <p:nvPicPr>
          <p:cNvPr id="27" name="object 11"/>
          <p:cNvPicPr/>
          <p:nvPr/>
        </p:nvPicPr>
        <p:blipFill>
          <a:blip r:embed="rId12" cstate="print"/>
          <a:stretch>
            <a:fillRect/>
          </a:stretch>
        </p:blipFill>
        <p:spPr>
          <a:xfrm>
            <a:off x="3918537" y="4267200"/>
            <a:ext cx="1737987" cy="1635693"/>
          </a:xfrm>
          <a:prstGeom prst="rect">
            <a:avLst/>
          </a:prstGeom>
        </p:spPr>
      </p:pic>
      <p:pic>
        <p:nvPicPr>
          <p:cNvPr id="31" name="Picture 30">
            <a:extLst>
              <a:ext uri="{FF2B5EF4-FFF2-40B4-BE49-F238E27FC236}">
                <a16:creationId xmlns:a16="http://schemas.microsoft.com/office/drawing/2014/main" id="{608C5237-69A7-CAF6-F34B-0896CC16F3CA}"/>
              </a:ext>
            </a:extLst>
          </p:cNvPr>
          <p:cNvPicPr>
            <a:picLocks noChangeAspect="1"/>
          </p:cNvPicPr>
          <p:nvPr/>
        </p:nvPicPr>
        <p:blipFill>
          <a:blip r:embed="rId13"/>
          <a:stretch>
            <a:fillRect/>
          </a:stretch>
        </p:blipFill>
        <p:spPr>
          <a:xfrm>
            <a:off x="6069458" y="4648200"/>
            <a:ext cx="1492327" cy="177809"/>
          </a:xfrm>
          <a:prstGeom prst="rect">
            <a:avLst/>
          </a:prstGeom>
        </p:spPr>
      </p:pic>
      <p:pic>
        <p:nvPicPr>
          <p:cNvPr id="33" name="Picture 32">
            <a:extLst>
              <a:ext uri="{FF2B5EF4-FFF2-40B4-BE49-F238E27FC236}">
                <a16:creationId xmlns:a16="http://schemas.microsoft.com/office/drawing/2014/main" id="{4CAB5796-044A-0743-C02A-6D3E2295B4FC}"/>
              </a:ext>
            </a:extLst>
          </p:cNvPr>
          <p:cNvPicPr>
            <a:picLocks noChangeAspect="1"/>
          </p:cNvPicPr>
          <p:nvPr/>
        </p:nvPicPr>
        <p:blipFill>
          <a:blip r:embed="rId14"/>
          <a:stretch>
            <a:fillRect/>
          </a:stretch>
        </p:blipFill>
        <p:spPr>
          <a:xfrm>
            <a:off x="7976518" y="4695505"/>
            <a:ext cx="1511378" cy="158758"/>
          </a:xfrm>
          <a:prstGeom prst="rect">
            <a:avLst/>
          </a:prstGeom>
        </p:spPr>
      </p:pic>
      <p:pic>
        <p:nvPicPr>
          <p:cNvPr id="35" name="Picture 34">
            <a:extLst>
              <a:ext uri="{FF2B5EF4-FFF2-40B4-BE49-F238E27FC236}">
                <a16:creationId xmlns:a16="http://schemas.microsoft.com/office/drawing/2014/main" id="{31F31575-3C21-CA3F-2987-294351610ECC}"/>
              </a:ext>
            </a:extLst>
          </p:cNvPr>
          <p:cNvPicPr>
            <a:picLocks noChangeAspect="1"/>
          </p:cNvPicPr>
          <p:nvPr/>
        </p:nvPicPr>
        <p:blipFill>
          <a:blip r:embed="rId15"/>
          <a:stretch>
            <a:fillRect/>
          </a:stretch>
        </p:blipFill>
        <p:spPr>
          <a:xfrm>
            <a:off x="9811010" y="4654550"/>
            <a:ext cx="1378021" cy="171459"/>
          </a:xfrm>
          <a:prstGeom prst="rect">
            <a:avLst/>
          </a:prstGeom>
        </p:spPr>
      </p:pic>
      <p:pic>
        <p:nvPicPr>
          <p:cNvPr id="37" name="Picture 36">
            <a:extLst>
              <a:ext uri="{FF2B5EF4-FFF2-40B4-BE49-F238E27FC236}">
                <a16:creationId xmlns:a16="http://schemas.microsoft.com/office/drawing/2014/main" id="{07CFFB84-6746-A87A-B15D-F08D40292EFA}"/>
              </a:ext>
            </a:extLst>
          </p:cNvPr>
          <p:cNvPicPr>
            <a:picLocks noChangeAspect="1"/>
          </p:cNvPicPr>
          <p:nvPr/>
        </p:nvPicPr>
        <p:blipFill>
          <a:blip r:embed="rId16"/>
          <a:stretch>
            <a:fillRect/>
          </a:stretch>
        </p:blipFill>
        <p:spPr>
          <a:xfrm>
            <a:off x="457200" y="6096000"/>
            <a:ext cx="933498" cy="171459"/>
          </a:xfrm>
          <a:prstGeom prst="rect">
            <a:avLst/>
          </a:prstGeom>
        </p:spPr>
      </p:pic>
      <p:pic>
        <p:nvPicPr>
          <p:cNvPr id="39" name="Picture 38">
            <a:extLst>
              <a:ext uri="{FF2B5EF4-FFF2-40B4-BE49-F238E27FC236}">
                <a16:creationId xmlns:a16="http://schemas.microsoft.com/office/drawing/2014/main" id="{1C28CFD1-0EAD-2516-BA30-F9174E4AF37C}"/>
              </a:ext>
            </a:extLst>
          </p:cNvPr>
          <p:cNvPicPr>
            <a:picLocks noChangeAspect="1"/>
          </p:cNvPicPr>
          <p:nvPr/>
        </p:nvPicPr>
        <p:blipFill>
          <a:blip r:embed="rId17"/>
          <a:stretch>
            <a:fillRect/>
          </a:stretch>
        </p:blipFill>
        <p:spPr>
          <a:xfrm>
            <a:off x="2272893" y="6093431"/>
            <a:ext cx="1378021" cy="177809"/>
          </a:xfrm>
          <a:prstGeom prst="rect">
            <a:avLst/>
          </a:prstGeom>
        </p:spPr>
      </p:pic>
      <p:pic>
        <p:nvPicPr>
          <p:cNvPr id="41" name="Picture 40">
            <a:extLst>
              <a:ext uri="{FF2B5EF4-FFF2-40B4-BE49-F238E27FC236}">
                <a16:creationId xmlns:a16="http://schemas.microsoft.com/office/drawing/2014/main" id="{4B8D972D-6A6C-EF28-79B4-EFC78F5208D2}"/>
              </a:ext>
            </a:extLst>
          </p:cNvPr>
          <p:cNvPicPr>
            <a:picLocks noChangeAspect="1"/>
          </p:cNvPicPr>
          <p:nvPr/>
        </p:nvPicPr>
        <p:blipFill>
          <a:blip r:embed="rId18"/>
          <a:stretch>
            <a:fillRect/>
          </a:stretch>
        </p:blipFill>
        <p:spPr>
          <a:xfrm>
            <a:off x="3943366" y="6117516"/>
            <a:ext cx="1873346" cy="158758"/>
          </a:xfrm>
          <a:prstGeom prst="rect">
            <a:avLst/>
          </a:prstGeom>
        </p:spPr>
      </p:pic>
      <p:pic>
        <p:nvPicPr>
          <p:cNvPr id="43" name="Picture 42">
            <a:extLst>
              <a:ext uri="{FF2B5EF4-FFF2-40B4-BE49-F238E27FC236}">
                <a16:creationId xmlns:a16="http://schemas.microsoft.com/office/drawing/2014/main" id="{567F37A9-D59B-106B-7A86-3BDABCE4D4BD}"/>
              </a:ext>
            </a:extLst>
          </p:cNvPr>
          <p:cNvPicPr>
            <a:picLocks noChangeAspect="1"/>
          </p:cNvPicPr>
          <p:nvPr/>
        </p:nvPicPr>
        <p:blipFill>
          <a:blip r:embed="rId19"/>
          <a:stretch>
            <a:fillRect/>
          </a:stretch>
        </p:blipFill>
        <p:spPr>
          <a:xfrm>
            <a:off x="152400" y="3042301"/>
            <a:ext cx="1767435" cy="181135"/>
          </a:xfrm>
          <a:prstGeom prst="rect">
            <a:avLst/>
          </a:prstGeom>
        </p:spPr>
      </p:pic>
      <p:pic>
        <p:nvPicPr>
          <p:cNvPr id="45" name="Picture 44">
            <a:extLst>
              <a:ext uri="{FF2B5EF4-FFF2-40B4-BE49-F238E27FC236}">
                <a16:creationId xmlns:a16="http://schemas.microsoft.com/office/drawing/2014/main" id="{8014C404-2B21-AFD2-E7BE-C7F812F5F23C}"/>
              </a:ext>
            </a:extLst>
          </p:cNvPr>
          <p:cNvPicPr>
            <a:picLocks noChangeAspect="1"/>
          </p:cNvPicPr>
          <p:nvPr/>
        </p:nvPicPr>
        <p:blipFill>
          <a:blip r:embed="rId20"/>
          <a:stretch>
            <a:fillRect/>
          </a:stretch>
        </p:blipFill>
        <p:spPr>
          <a:xfrm>
            <a:off x="2211654" y="3037613"/>
            <a:ext cx="1663786" cy="190510"/>
          </a:xfrm>
          <a:prstGeom prst="rect">
            <a:avLst/>
          </a:prstGeom>
        </p:spPr>
      </p:pic>
      <p:pic>
        <p:nvPicPr>
          <p:cNvPr id="47" name="Picture 46">
            <a:extLst>
              <a:ext uri="{FF2B5EF4-FFF2-40B4-BE49-F238E27FC236}">
                <a16:creationId xmlns:a16="http://schemas.microsoft.com/office/drawing/2014/main" id="{F39CF3DB-31FE-2A2A-6E7C-CC1A0496DAB4}"/>
              </a:ext>
            </a:extLst>
          </p:cNvPr>
          <p:cNvPicPr>
            <a:picLocks noChangeAspect="1"/>
          </p:cNvPicPr>
          <p:nvPr/>
        </p:nvPicPr>
        <p:blipFill>
          <a:blip r:embed="rId21"/>
          <a:stretch>
            <a:fillRect/>
          </a:stretch>
        </p:blipFill>
        <p:spPr>
          <a:xfrm>
            <a:off x="4081824" y="2984408"/>
            <a:ext cx="1892397" cy="2159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8E040-600D-00CC-3BD3-28E462DE9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13" y="1524001"/>
            <a:ext cx="8853488" cy="48006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DD6FBBC1-D4FF-493E-6000-4A86B0D64023}"/>
              </a:ext>
            </a:extLst>
          </p:cNvPr>
          <p:cNvSpPr txBox="1"/>
          <p:nvPr/>
        </p:nvSpPr>
        <p:spPr>
          <a:xfrm>
            <a:off x="3886200" y="685800"/>
            <a:ext cx="6097712" cy="584775"/>
          </a:xfrm>
          <a:prstGeom prst="rect">
            <a:avLst/>
          </a:prstGeom>
          <a:noFill/>
        </p:spPr>
        <p:txBody>
          <a:bodyPr wrap="square">
            <a:spAutoFit/>
          </a:bodyPr>
          <a:lstStyle/>
          <a:p>
            <a:r>
              <a:rPr lang="en-US" sz="3200" b="1" dirty="0">
                <a:latin typeface="Verdana" panose="020B0604030504040204" pitchFamily="34" charset="0"/>
                <a:ea typeface="Verdana" panose="020B0604030504040204" pitchFamily="34" charset="0"/>
              </a:rPr>
              <a:t>Project Pipeline</a:t>
            </a:r>
          </a:p>
        </p:txBody>
      </p:sp>
    </p:spTree>
    <p:extLst>
      <p:ext uri="{BB962C8B-B14F-4D97-AF65-F5344CB8AC3E}">
        <p14:creationId xmlns:p14="http://schemas.microsoft.com/office/powerpoint/2010/main" val="261916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439" y="127381"/>
            <a:ext cx="136525" cy="162560"/>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FFFFFF"/>
                </a:solidFill>
                <a:latin typeface="Verdana"/>
                <a:cs typeface="Verdana"/>
              </a:rPr>
              <a:t>10</a:t>
            </a:r>
            <a:endParaRPr sz="900">
              <a:latin typeface="Verdana"/>
              <a:cs typeface="Verdana"/>
            </a:endParaRPr>
          </a:p>
        </p:txBody>
      </p:sp>
      <p:sp>
        <p:nvSpPr>
          <p:cNvPr id="3" name="object 3"/>
          <p:cNvSpPr txBox="1"/>
          <p:nvPr/>
        </p:nvSpPr>
        <p:spPr>
          <a:xfrm>
            <a:off x="9483090" y="127381"/>
            <a:ext cx="1834514" cy="162560"/>
          </a:xfrm>
          <a:prstGeom prst="rect">
            <a:avLst/>
          </a:prstGeom>
        </p:spPr>
        <p:txBody>
          <a:bodyPr vert="horz" wrap="square" lIns="0" tIns="12700" rIns="0" bIns="0" rtlCol="0">
            <a:spAutoFit/>
          </a:bodyPr>
          <a:lstStyle/>
          <a:p>
            <a:pPr marL="127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55" dirty="0">
                <a:solidFill>
                  <a:srgbClr val="FFFFFF"/>
                </a:solidFill>
                <a:latin typeface="Verdana"/>
                <a:cs typeface="Verdana"/>
              </a:rPr>
              <a:t>2</a:t>
            </a:r>
            <a:r>
              <a:rPr sz="900" spc="25" dirty="0">
                <a:solidFill>
                  <a:srgbClr val="FFFFFF"/>
                </a:solidFill>
                <a:latin typeface="Verdana"/>
                <a:cs typeface="Verdana"/>
              </a:rPr>
              <a:t>0</a:t>
            </a:r>
            <a:r>
              <a:rPr sz="900" spc="-55" dirty="0">
                <a:solidFill>
                  <a:srgbClr val="FFFFFF"/>
                </a:solidFill>
                <a:latin typeface="Verdana"/>
                <a:cs typeface="Verdana"/>
              </a:rPr>
              <a:t>2</a:t>
            </a:r>
            <a:r>
              <a:rPr sz="900" spc="-70" dirty="0">
                <a:solidFill>
                  <a:srgbClr val="FFFFFF"/>
                </a:solidFill>
                <a:latin typeface="Verdana"/>
                <a:cs typeface="Verdana"/>
              </a:rPr>
              <a:t>3</a:t>
            </a:r>
            <a:r>
              <a:rPr sz="900" spc="-145" dirty="0">
                <a:solidFill>
                  <a:srgbClr val="FFFFFF"/>
                </a:solidFill>
                <a:latin typeface="Verdana"/>
                <a:cs typeface="Verdana"/>
              </a:rPr>
              <a:t> </a:t>
            </a:r>
            <a:r>
              <a:rPr sz="900" spc="90" dirty="0">
                <a:solidFill>
                  <a:srgbClr val="FFFFFF"/>
                </a:solidFill>
                <a:latin typeface="Verdana"/>
                <a:cs typeface="Verdana"/>
              </a:rPr>
              <a:t>U</a:t>
            </a:r>
            <a:r>
              <a:rPr sz="900" spc="25" dirty="0">
                <a:solidFill>
                  <a:srgbClr val="FFFFFF"/>
                </a:solidFill>
                <a:latin typeface="Verdana"/>
                <a:cs typeface="Verdana"/>
              </a:rPr>
              <a:t>n</a:t>
            </a:r>
            <a:r>
              <a:rPr sz="900" spc="-25" dirty="0">
                <a:solidFill>
                  <a:srgbClr val="FFFFFF"/>
                </a:solidFill>
                <a:latin typeface="Verdana"/>
                <a:cs typeface="Verdana"/>
              </a:rPr>
              <a:t>i</a:t>
            </a:r>
            <a:r>
              <a:rPr sz="900" spc="-90" dirty="0">
                <a:solidFill>
                  <a:srgbClr val="FFFFFF"/>
                </a:solidFill>
                <a:latin typeface="Verdana"/>
                <a:cs typeface="Verdana"/>
              </a:rPr>
              <a:t>v</a:t>
            </a:r>
            <a:r>
              <a:rPr sz="900" spc="60" dirty="0">
                <a:solidFill>
                  <a:srgbClr val="FFFFFF"/>
                </a:solidFill>
                <a:latin typeface="Verdana"/>
                <a:cs typeface="Verdana"/>
              </a:rPr>
              <a:t>e</a:t>
            </a:r>
            <a:r>
              <a:rPr sz="900" spc="-85" dirty="0">
                <a:solidFill>
                  <a:srgbClr val="FFFFFF"/>
                </a:solidFill>
                <a:latin typeface="Verdana"/>
                <a:cs typeface="Verdana"/>
              </a:rPr>
              <a:t>r</a:t>
            </a:r>
            <a:r>
              <a:rPr sz="900" spc="-25" dirty="0">
                <a:solidFill>
                  <a:srgbClr val="FFFFFF"/>
                </a:solidFill>
                <a:latin typeface="Verdana"/>
                <a:cs typeface="Verdana"/>
              </a:rPr>
              <a:t>si</a:t>
            </a:r>
            <a:r>
              <a:rPr sz="900" spc="15" dirty="0">
                <a:solidFill>
                  <a:srgbClr val="FFFFFF"/>
                </a:solidFill>
                <a:latin typeface="Verdana"/>
                <a:cs typeface="Verdana"/>
              </a:rPr>
              <a:t>t</a:t>
            </a:r>
            <a:r>
              <a:rPr sz="900" spc="-60" dirty="0">
                <a:solidFill>
                  <a:srgbClr val="FFFFFF"/>
                </a:solidFill>
                <a:latin typeface="Verdana"/>
                <a:cs typeface="Verdana"/>
              </a:rPr>
              <a:t>y</a:t>
            </a:r>
            <a:r>
              <a:rPr sz="900" spc="-120" dirty="0">
                <a:solidFill>
                  <a:srgbClr val="FFFFFF"/>
                </a:solidFill>
                <a:latin typeface="Verdana"/>
                <a:cs typeface="Verdana"/>
              </a:rPr>
              <a:t> </a:t>
            </a:r>
            <a:r>
              <a:rPr sz="900" spc="50" dirty="0">
                <a:solidFill>
                  <a:srgbClr val="FFFFFF"/>
                </a:solidFill>
                <a:latin typeface="Verdana"/>
                <a:cs typeface="Verdana"/>
              </a:rPr>
              <a:t>o</a:t>
            </a:r>
            <a:r>
              <a:rPr sz="900" spc="-25" dirty="0">
                <a:solidFill>
                  <a:srgbClr val="FFFFFF"/>
                </a:solidFill>
                <a:latin typeface="Verdana"/>
                <a:cs typeface="Verdana"/>
              </a:rPr>
              <a:t>f</a:t>
            </a:r>
            <a:r>
              <a:rPr sz="900" spc="-90" dirty="0">
                <a:solidFill>
                  <a:srgbClr val="FFFFFF"/>
                </a:solidFill>
                <a:latin typeface="Verdana"/>
                <a:cs typeface="Verdana"/>
              </a:rPr>
              <a:t> </a:t>
            </a:r>
            <a:r>
              <a:rPr sz="900" spc="70" dirty="0">
                <a:solidFill>
                  <a:srgbClr val="FFFFFF"/>
                </a:solidFill>
                <a:latin typeface="Verdana"/>
                <a:cs typeface="Verdana"/>
              </a:rPr>
              <a:t>N</a:t>
            </a:r>
            <a:r>
              <a:rPr sz="900" spc="-15" dirty="0">
                <a:solidFill>
                  <a:srgbClr val="FFFFFF"/>
                </a:solidFill>
                <a:latin typeface="Verdana"/>
                <a:cs typeface="Verdana"/>
              </a:rPr>
              <a:t>e</a:t>
            </a:r>
            <a:r>
              <a:rPr sz="900" spc="35" dirty="0">
                <a:solidFill>
                  <a:srgbClr val="FFFFFF"/>
                </a:solidFill>
                <a:latin typeface="Verdana"/>
                <a:cs typeface="Verdana"/>
              </a:rPr>
              <a:t>w</a:t>
            </a:r>
            <a:r>
              <a:rPr sz="900" spc="-45" dirty="0">
                <a:solidFill>
                  <a:srgbClr val="FFFFFF"/>
                </a:solidFill>
                <a:latin typeface="Verdana"/>
                <a:cs typeface="Verdana"/>
              </a:rPr>
              <a:t> </a:t>
            </a:r>
            <a:r>
              <a:rPr sz="900" spc="-5" dirty="0">
                <a:solidFill>
                  <a:srgbClr val="FFFFFF"/>
                </a:solidFill>
                <a:latin typeface="Verdana"/>
                <a:cs typeface="Verdana"/>
              </a:rPr>
              <a:t>H</a:t>
            </a:r>
            <a:r>
              <a:rPr sz="900" spc="-40" dirty="0">
                <a:solidFill>
                  <a:srgbClr val="FFFFFF"/>
                </a:solidFill>
                <a:latin typeface="Verdana"/>
                <a:cs typeface="Verdana"/>
              </a:rPr>
              <a:t>a</a:t>
            </a:r>
            <a:r>
              <a:rPr sz="900" spc="5" dirty="0">
                <a:solidFill>
                  <a:srgbClr val="FFFFFF"/>
                </a:solidFill>
                <a:latin typeface="Verdana"/>
                <a:cs typeface="Verdana"/>
              </a:rPr>
              <a:t>v</a:t>
            </a:r>
            <a:r>
              <a:rPr sz="900" spc="-15" dirty="0">
                <a:solidFill>
                  <a:srgbClr val="FFFFFF"/>
                </a:solidFill>
                <a:latin typeface="Verdana"/>
                <a:cs typeface="Verdana"/>
              </a:rPr>
              <a:t>e</a:t>
            </a:r>
            <a:r>
              <a:rPr sz="900" spc="35" dirty="0">
                <a:solidFill>
                  <a:srgbClr val="FFFFFF"/>
                </a:solidFill>
                <a:latin typeface="Verdana"/>
                <a:cs typeface="Verdana"/>
              </a:rPr>
              <a:t>n</a:t>
            </a:r>
            <a:endParaRPr sz="900">
              <a:latin typeface="Verdana"/>
              <a:cs typeface="Verdana"/>
            </a:endParaRPr>
          </a:p>
        </p:txBody>
      </p:sp>
      <p:grpSp>
        <p:nvGrpSpPr>
          <p:cNvPr id="4" name="object 4"/>
          <p:cNvGrpSpPr/>
          <p:nvPr/>
        </p:nvGrpSpPr>
        <p:grpSpPr>
          <a:xfrm>
            <a:off x="0" y="109601"/>
            <a:ext cx="12192000" cy="6748780"/>
            <a:chOff x="0" y="109601"/>
            <a:chExt cx="12192000" cy="6748780"/>
          </a:xfrm>
        </p:grpSpPr>
        <p:sp>
          <p:nvSpPr>
            <p:cNvPr id="5" name="object 5"/>
            <p:cNvSpPr/>
            <p:nvPr/>
          </p:nvSpPr>
          <p:spPr>
            <a:xfrm>
              <a:off x="11472926" y="109601"/>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8150"/>
              <a:ext cx="12192000" cy="47625"/>
            </a:xfrm>
            <a:custGeom>
              <a:avLst/>
              <a:gdLst/>
              <a:ahLst/>
              <a:cxnLst/>
              <a:rect l="l" t="t" r="r" b="b"/>
              <a:pathLst>
                <a:path w="12192000" h="47625">
                  <a:moveTo>
                    <a:pt x="12192000" y="0"/>
                  </a:moveTo>
                  <a:lnTo>
                    <a:pt x="0" y="0"/>
                  </a:lnTo>
                  <a:lnTo>
                    <a:pt x="0" y="47625"/>
                  </a:lnTo>
                  <a:lnTo>
                    <a:pt x="12192000" y="47625"/>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1659" y="126167"/>
              <a:ext cx="1767683" cy="186054"/>
            </a:xfrm>
            <a:prstGeom prst="rect">
              <a:avLst/>
            </a:prstGeom>
          </p:spPr>
        </p:pic>
        <p:pic>
          <p:nvPicPr>
            <p:cNvPr id="8" name="object 8"/>
            <p:cNvPicPr/>
            <p:nvPr/>
          </p:nvPicPr>
          <p:blipFill>
            <a:blip r:embed="rId3" cstate="print"/>
            <a:stretch>
              <a:fillRect/>
            </a:stretch>
          </p:blipFill>
          <p:spPr>
            <a:xfrm>
              <a:off x="8401050" y="438148"/>
              <a:ext cx="3790950" cy="6419849"/>
            </a:xfrm>
            <a:prstGeom prst="rect">
              <a:avLst/>
            </a:prstGeom>
          </p:spPr>
        </p:pic>
      </p:grpSp>
      <p:sp>
        <p:nvSpPr>
          <p:cNvPr id="9" name="object 9"/>
          <p:cNvSpPr txBox="1">
            <a:spLocks noGrp="1"/>
          </p:cNvSpPr>
          <p:nvPr>
            <p:ph type="title"/>
          </p:nvPr>
        </p:nvSpPr>
        <p:spPr>
          <a:xfrm>
            <a:off x="292417" y="566038"/>
            <a:ext cx="5498783" cy="509114"/>
          </a:xfrm>
          <a:prstGeom prst="rect">
            <a:avLst/>
          </a:prstGeom>
        </p:spPr>
        <p:txBody>
          <a:bodyPr vert="horz" wrap="square" lIns="0" tIns="16510" rIns="0" bIns="0" rtlCol="0">
            <a:spAutoFit/>
          </a:bodyPr>
          <a:lstStyle/>
          <a:p>
            <a:pPr marL="12700">
              <a:lnSpc>
                <a:spcPct val="100000"/>
              </a:lnSpc>
              <a:spcBef>
                <a:spcPts val="130"/>
              </a:spcBef>
            </a:pPr>
            <a:r>
              <a:rPr sz="3200" b="1" u="none" spc="55" dirty="0">
                <a:latin typeface="Verdana"/>
                <a:cs typeface="Verdana"/>
              </a:rPr>
              <a:t>W</a:t>
            </a:r>
            <a:r>
              <a:rPr sz="3200" b="1" u="none" spc="-30" dirty="0">
                <a:latin typeface="Verdana"/>
                <a:cs typeface="Verdana"/>
              </a:rPr>
              <a:t>h</a:t>
            </a:r>
            <a:r>
              <a:rPr sz="3200" b="1" u="none" spc="-155" dirty="0">
                <a:latin typeface="Verdana"/>
                <a:cs typeface="Verdana"/>
              </a:rPr>
              <a:t>y</a:t>
            </a:r>
            <a:r>
              <a:rPr sz="3200" b="1" u="none" spc="-180" dirty="0">
                <a:latin typeface="Verdana"/>
                <a:cs typeface="Verdana"/>
              </a:rPr>
              <a:t> </a:t>
            </a:r>
            <a:r>
              <a:rPr sz="3200" b="1" u="none" spc="-90" dirty="0">
                <a:latin typeface="Verdana"/>
                <a:cs typeface="Verdana"/>
              </a:rPr>
              <a:t>A</a:t>
            </a:r>
            <a:r>
              <a:rPr lang="en-IN" u="none" spc="5" dirty="0"/>
              <a:t>D</a:t>
            </a:r>
            <a:r>
              <a:rPr sz="3200" b="1" u="none" spc="10" dirty="0">
                <a:latin typeface="Verdana"/>
                <a:cs typeface="Verdana"/>
              </a:rPr>
              <a:t>M</a:t>
            </a:r>
            <a:r>
              <a:rPr sz="3200" b="1" u="none" spc="-300" dirty="0">
                <a:latin typeface="Verdana"/>
                <a:cs typeface="Verdana"/>
              </a:rPr>
              <a:t>-</a:t>
            </a:r>
            <a:r>
              <a:rPr sz="3200" b="1" u="none" spc="-35" dirty="0">
                <a:latin typeface="Verdana"/>
                <a:cs typeface="Verdana"/>
              </a:rPr>
              <a:t>D</a:t>
            </a:r>
            <a:r>
              <a:rPr sz="3200" b="1" u="none" spc="50" dirty="0">
                <a:latin typeface="Verdana"/>
                <a:cs typeface="Verdana"/>
              </a:rPr>
              <a:t>M</a:t>
            </a:r>
            <a:r>
              <a:rPr sz="3200" b="1" u="none" spc="-204" dirty="0">
                <a:latin typeface="Verdana"/>
                <a:cs typeface="Verdana"/>
              </a:rPr>
              <a:t> </a:t>
            </a:r>
            <a:r>
              <a:rPr sz="3200" b="1" u="none" spc="-25" dirty="0">
                <a:latin typeface="Verdana"/>
                <a:cs typeface="Verdana"/>
              </a:rPr>
              <a:t>P</a:t>
            </a:r>
            <a:r>
              <a:rPr sz="3200" b="1" u="none" spc="-240" dirty="0">
                <a:latin typeface="Verdana"/>
                <a:cs typeface="Verdana"/>
              </a:rPr>
              <a:t>r</a:t>
            </a:r>
            <a:r>
              <a:rPr sz="3200" b="1" u="none" spc="-100" dirty="0">
                <a:latin typeface="Verdana"/>
                <a:cs typeface="Verdana"/>
              </a:rPr>
              <a:t>o</a:t>
            </a:r>
            <a:r>
              <a:rPr sz="3200" b="1" u="none" spc="-245" dirty="0">
                <a:latin typeface="Verdana"/>
                <a:cs typeface="Verdana"/>
              </a:rPr>
              <a:t>j</a:t>
            </a:r>
            <a:r>
              <a:rPr sz="3200" b="1" u="none" spc="-100" dirty="0">
                <a:latin typeface="Verdana"/>
                <a:cs typeface="Verdana"/>
              </a:rPr>
              <a:t>e</a:t>
            </a:r>
            <a:r>
              <a:rPr sz="3200" b="1" u="none" spc="-10" dirty="0">
                <a:latin typeface="Verdana"/>
                <a:cs typeface="Verdana"/>
              </a:rPr>
              <a:t>c</a:t>
            </a:r>
            <a:r>
              <a:rPr sz="3200" b="1" u="none" spc="-110" dirty="0">
                <a:latin typeface="Verdana"/>
                <a:cs typeface="Verdana"/>
              </a:rPr>
              <a:t>t</a:t>
            </a:r>
            <a:r>
              <a:rPr sz="3200" b="1" u="none" spc="-75" dirty="0">
                <a:latin typeface="Verdana"/>
                <a:cs typeface="Verdana"/>
              </a:rPr>
              <a:t>?</a:t>
            </a:r>
            <a:endParaRPr sz="3200" u="none" dirty="0">
              <a:latin typeface="Verdana"/>
              <a:cs typeface="Verdana"/>
            </a:endParaRPr>
          </a:p>
        </p:txBody>
      </p:sp>
      <p:sp>
        <p:nvSpPr>
          <p:cNvPr id="10" name="object 10"/>
          <p:cNvSpPr txBox="1"/>
          <p:nvPr/>
        </p:nvSpPr>
        <p:spPr>
          <a:xfrm>
            <a:off x="272725" y="1219200"/>
            <a:ext cx="7736205" cy="6075381"/>
          </a:xfrm>
          <a:prstGeom prst="rect">
            <a:avLst/>
          </a:prstGeom>
        </p:spPr>
        <p:txBody>
          <a:bodyPr vert="horz" wrap="square" lIns="0" tIns="123825" rIns="0" bIns="0" rtlCol="0">
            <a:spAutoFit/>
          </a:bodyPr>
          <a:lstStyle/>
          <a:p>
            <a:pPr marL="12700" algn="just">
              <a:lnSpc>
                <a:spcPct val="100000"/>
              </a:lnSpc>
              <a:spcBef>
                <a:spcPts val="975"/>
              </a:spcBef>
            </a:pPr>
            <a:r>
              <a:rPr sz="3200" b="1" spc="-5" dirty="0">
                <a:solidFill>
                  <a:srgbClr val="001833"/>
                </a:solidFill>
                <a:latin typeface="Times New Roman" panose="02020603050405020304" pitchFamily="18" charset="0"/>
                <a:cs typeface="Times New Roman" panose="02020603050405020304" pitchFamily="18" charset="0"/>
              </a:rPr>
              <a:t>Complexities</a:t>
            </a:r>
            <a:r>
              <a:rPr sz="3200" b="1" spc="-75" dirty="0">
                <a:solidFill>
                  <a:srgbClr val="001833"/>
                </a:solidFill>
                <a:latin typeface="Times New Roman" panose="02020603050405020304" pitchFamily="18" charset="0"/>
                <a:cs typeface="Times New Roman" panose="02020603050405020304" pitchFamily="18" charset="0"/>
              </a:rPr>
              <a:t> </a:t>
            </a:r>
            <a:r>
              <a:rPr sz="3200" b="1" spc="5" dirty="0">
                <a:solidFill>
                  <a:srgbClr val="001833"/>
                </a:solidFill>
                <a:latin typeface="Times New Roman" panose="02020603050405020304" pitchFamily="18" charset="0"/>
                <a:cs typeface="Times New Roman" panose="02020603050405020304" pitchFamily="18" charset="0"/>
              </a:rPr>
              <a:t>of</a:t>
            </a:r>
            <a:r>
              <a:rPr sz="3200" b="1" spc="-35" dirty="0">
                <a:solidFill>
                  <a:srgbClr val="001833"/>
                </a:solidFill>
                <a:latin typeface="Times New Roman" panose="02020603050405020304" pitchFamily="18" charset="0"/>
                <a:cs typeface="Times New Roman" panose="02020603050405020304" pitchFamily="18" charset="0"/>
              </a:rPr>
              <a:t> </a:t>
            </a:r>
            <a:r>
              <a:rPr sz="3200" b="1" spc="-5" dirty="0">
                <a:solidFill>
                  <a:srgbClr val="001833"/>
                </a:solidFill>
                <a:latin typeface="Times New Roman" panose="02020603050405020304" pitchFamily="18" charset="0"/>
                <a:cs typeface="Times New Roman" panose="02020603050405020304" pitchFamily="18" charset="0"/>
              </a:rPr>
              <a:t>University</a:t>
            </a:r>
            <a:r>
              <a:rPr sz="3200" b="1" spc="-10" dirty="0">
                <a:solidFill>
                  <a:srgbClr val="001833"/>
                </a:solidFill>
                <a:latin typeface="Times New Roman" panose="02020603050405020304" pitchFamily="18" charset="0"/>
                <a:cs typeface="Times New Roman" panose="02020603050405020304" pitchFamily="18" charset="0"/>
              </a:rPr>
              <a:t> </a:t>
            </a:r>
            <a:r>
              <a:rPr sz="3200" b="1" spc="-5" dirty="0">
                <a:solidFill>
                  <a:srgbClr val="001833"/>
                </a:solidFill>
                <a:latin typeface="Times New Roman" panose="02020603050405020304" pitchFamily="18" charset="0"/>
                <a:cs typeface="Times New Roman" panose="02020603050405020304" pitchFamily="18" charset="0"/>
              </a:rPr>
              <a:t>Admission</a:t>
            </a:r>
            <a:endParaRPr lang="en-IN" sz="3200" b="1" spc="-5" dirty="0">
              <a:solidFill>
                <a:srgbClr val="001833"/>
              </a:solidFill>
              <a:latin typeface="Times New Roman" panose="02020603050405020304" pitchFamily="18" charset="0"/>
              <a:cs typeface="Times New Roman" panose="02020603050405020304" pitchFamily="18" charset="0"/>
            </a:endParaRPr>
          </a:p>
          <a:p>
            <a:pPr marL="12700" algn="just">
              <a:lnSpc>
                <a:spcPct val="100000"/>
              </a:lnSpc>
              <a:spcBef>
                <a:spcPts val="975"/>
              </a:spcBef>
            </a:pPr>
            <a:r>
              <a:rPr lang="en-US" sz="2800" dirty="0">
                <a:latin typeface="Times New Roman" panose="02020603050405020304" pitchFamily="18" charset="0"/>
                <a:cs typeface="Times New Roman" panose="02020603050405020304" pitchFamily="18" charset="0"/>
              </a:rPr>
              <a:t>Admission entails assessing and choosing candidates according to a number of criteria.</a:t>
            </a:r>
          </a:p>
          <a:p>
            <a:pPr marL="469900" indent="-457200" algn="just">
              <a:lnSpc>
                <a:spcPct val="100000"/>
              </a:lnSpc>
              <a:spcBef>
                <a:spcPts val="97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Academic achievement </a:t>
            </a:r>
          </a:p>
          <a:p>
            <a:pPr marL="469900" indent="-457200" algn="just">
              <a:lnSpc>
                <a:spcPct val="100000"/>
              </a:lnSpc>
              <a:spcBef>
                <a:spcPts val="97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Experience in the workplace </a:t>
            </a:r>
          </a:p>
          <a:p>
            <a:pPr marL="469900" indent="-457200" algn="just">
              <a:lnSpc>
                <a:spcPct val="100000"/>
              </a:lnSpc>
              <a:spcBef>
                <a:spcPts val="97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SOP and LOR Requirements </a:t>
            </a:r>
          </a:p>
          <a:p>
            <a:pPr marL="469900" indent="-457200" algn="just">
              <a:lnSpc>
                <a:spcPct val="100000"/>
              </a:lnSpc>
              <a:spcBef>
                <a:spcPts val="97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Suggestion for a scholarship </a:t>
            </a:r>
          </a:p>
          <a:p>
            <a:pPr marL="12700" algn="just">
              <a:lnSpc>
                <a:spcPct val="100000"/>
              </a:lnSpc>
              <a:spcBef>
                <a:spcPts val="975"/>
              </a:spcBef>
            </a:pPr>
            <a:r>
              <a:rPr lang="en-US" sz="2800" dirty="0">
                <a:latin typeface="Times New Roman" panose="02020603050405020304" pitchFamily="18" charset="0"/>
                <a:cs typeface="Times New Roman" panose="02020603050405020304" pitchFamily="18" charset="0"/>
              </a:rPr>
              <a:t>The process becomes significantly more difficult and time-consuming when there are several application</a:t>
            </a:r>
          </a:p>
          <a:p>
            <a:pPr marL="12700" algn="just">
              <a:lnSpc>
                <a:spcPct val="100000"/>
              </a:lnSpc>
              <a:spcBef>
                <a:spcPts val="975"/>
              </a:spcBef>
            </a:pPr>
            <a:endParaRPr lang="en-US" sz="3200" dirty="0">
              <a:latin typeface="Times New Roman" panose="02020603050405020304" pitchFamily="18" charset="0"/>
              <a:cs typeface="Times New Roman" panose="02020603050405020304" pitchFamily="18" charset="0"/>
            </a:endParaRPr>
          </a:p>
          <a:p>
            <a:pPr marL="12700" algn="just">
              <a:lnSpc>
                <a:spcPct val="100000"/>
              </a:lnSpc>
              <a:spcBef>
                <a:spcPts val="975"/>
              </a:spcBef>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439" y="127381"/>
            <a:ext cx="101600" cy="162560"/>
          </a:xfrm>
          <a:prstGeom prst="rect">
            <a:avLst/>
          </a:prstGeom>
        </p:spPr>
        <p:txBody>
          <a:bodyPr vert="horz" wrap="square" lIns="0" tIns="12700" rIns="0" bIns="0" rtlCol="0">
            <a:spAutoFit/>
          </a:bodyPr>
          <a:lstStyle/>
          <a:p>
            <a:pPr marL="12700">
              <a:lnSpc>
                <a:spcPct val="100000"/>
              </a:lnSpc>
              <a:spcBef>
                <a:spcPts val="100"/>
              </a:spcBef>
            </a:pPr>
            <a:r>
              <a:rPr sz="900" spc="-275" dirty="0">
                <a:solidFill>
                  <a:srgbClr val="FFFFFF"/>
                </a:solidFill>
                <a:latin typeface="Verdana"/>
                <a:cs typeface="Verdana"/>
              </a:rPr>
              <a:t>11</a:t>
            </a:r>
            <a:endParaRPr sz="900">
              <a:latin typeface="Verdana"/>
              <a:cs typeface="Verdana"/>
            </a:endParaRPr>
          </a:p>
        </p:txBody>
      </p:sp>
      <p:sp>
        <p:nvSpPr>
          <p:cNvPr id="3" name="object 3"/>
          <p:cNvSpPr txBox="1"/>
          <p:nvPr/>
        </p:nvSpPr>
        <p:spPr>
          <a:xfrm>
            <a:off x="9483090" y="127381"/>
            <a:ext cx="1834514" cy="162560"/>
          </a:xfrm>
          <a:prstGeom prst="rect">
            <a:avLst/>
          </a:prstGeom>
        </p:spPr>
        <p:txBody>
          <a:bodyPr vert="horz" wrap="square" lIns="0" tIns="12700" rIns="0" bIns="0" rtlCol="0">
            <a:spAutoFit/>
          </a:bodyPr>
          <a:lstStyle/>
          <a:p>
            <a:pPr marL="127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55" dirty="0">
                <a:solidFill>
                  <a:srgbClr val="FFFFFF"/>
                </a:solidFill>
                <a:latin typeface="Verdana"/>
                <a:cs typeface="Verdana"/>
              </a:rPr>
              <a:t>2</a:t>
            </a:r>
            <a:r>
              <a:rPr sz="900" spc="25" dirty="0">
                <a:solidFill>
                  <a:srgbClr val="FFFFFF"/>
                </a:solidFill>
                <a:latin typeface="Verdana"/>
                <a:cs typeface="Verdana"/>
              </a:rPr>
              <a:t>0</a:t>
            </a:r>
            <a:r>
              <a:rPr sz="900" spc="-55" dirty="0">
                <a:solidFill>
                  <a:srgbClr val="FFFFFF"/>
                </a:solidFill>
                <a:latin typeface="Verdana"/>
                <a:cs typeface="Verdana"/>
              </a:rPr>
              <a:t>2</a:t>
            </a:r>
            <a:r>
              <a:rPr sz="900" spc="-70" dirty="0">
                <a:solidFill>
                  <a:srgbClr val="FFFFFF"/>
                </a:solidFill>
                <a:latin typeface="Verdana"/>
                <a:cs typeface="Verdana"/>
              </a:rPr>
              <a:t>3</a:t>
            </a:r>
            <a:r>
              <a:rPr sz="900" spc="-145" dirty="0">
                <a:solidFill>
                  <a:srgbClr val="FFFFFF"/>
                </a:solidFill>
                <a:latin typeface="Verdana"/>
                <a:cs typeface="Verdana"/>
              </a:rPr>
              <a:t> </a:t>
            </a:r>
            <a:r>
              <a:rPr sz="900" spc="90" dirty="0">
                <a:solidFill>
                  <a:srgbClr val="FFFFFF"/>
                </a:solidFill>
                <a:latin typeface="Verdana"/>
                <a:cs typeface="Verdana"/>
              </a:rPr>
              <a:t>U</a:t>
            </a:r>
            <a:r>
              <a:rPr sz="900" spc="25" dirty="0">
                <a:solidFill>
                  <a:srgbClr val="FFFFFF"/>
                </a:solidFill>
                <a:latin typeface="Verdana"/>
                <a:cs typeface="Verdana"/>
              </a:rPr>
              <a:t>n</a:t>
            </a:r>
            <a:r>
              <a:rPr sz="900" spc="-25" dirty="0">
                <a:solidFill>
                  <a:srgbClr val="FFFFFF"/>
                </a:solidFill>
                <a:latin typeface="Verdana"/>
                <a:cs typeface="Verdana"/>
              </a:rPr>
              <a:t>i</a:t>
            </a:r>
            <a:r>
              <a:rPr sz="900" spc="-90" dirty="0">
                <a:solidFill>
                  <a:srgbClr val="FFFFFF"/>
                </a:solidFill>
                <a:latin typeface="Verdana"/>
                <a:cs typeface="Verdana"/>
              </a:rPr>
              <a:t>v</a:t>
            </a:r>
            <a:r>
              <a:rPr sz="900" spc="60" dirty="0">
                <a:solidFill>
                  <a:srgbClr val="FFFFFF"/>
                </a:solidFill>
                <a:latin typeface="Verdana"/>
                <a:cs typeface="Verdana"/>
              </a:rPr>
              <a:t>e</a:t>
            </a:r>
            <a:r>
              <a:rPr sz="900" spc="-85" dirty="0">
                <a:solidFill>
                  <a:srgbClr val="FFFFFF"/>
                </a:solidFill>
                <a:latin typeface="Verdana"/>
                <a:cs typeface="Verdana"/>
              </a:rPr>
              <a:t>r</a:t>
            </a:r>
            <a:r>
              <a:rPr sz="900" spc="-25" dirty="0">
                <a:solidFill>
                  <a:srgbClr val="FFFFFF"/>
                </a:solidFill>
                <a:latin typeface="Verdana"/>
                <a:cs typeface="Verdana"/>
              </a:rPr>
              <a:t>si</a:t>
            </a:r>
            <a:r>
              <a:rPr sz="900" spc="15" dirty="0">
                <a:solidFill>
                  <a:srgbClr val="FFFFFF"/>
                </a:solidFill>
                <a:latin typeface="Verdana"/>
                <a:cs typeface="Verdana"/>
              </a:rPr>
              <a:t>t</a:t>
            </a:r>
            <a:r>
              <a:rPr sz="900" spc="-60" dirty="0">
                <a:solidFill>
                  <a:srgbClr val="FFFFFF"/>
                </a:solidFill>
                <a:latin typeface="Verdana"/>
                <a:cs typeface="Verdana"/>
              </a:rPr>
              <a:t>y</a:t>
            </a:r>
            <a:r>
              <a:rPr sz="900" spc="-120" dirty="0">
                <a:solidFill>
                  <a:srgbClr val="FFFFFF"/>
                </a:solidFill>
                <a:latin typeface="Verdana"/>
                <a:cs typeface="Verdana"/>
              </a:rPr>
              <a:t> </a:t>
            </a:r>
            <a:r>
              <a:rPr sz="900" spc="50" dirty="0">
                <a:solidFill>
                  <a:srgbClr val="FFFFFF"/>
                </a:solidFill>
                <a:latin typeface="Verdana"/>
                <a:cs typeface="Verdana"/>
              </a:rPr>
              <a:t>o</a:t>
            </a:r>
            <a:r>
              <a:rPr sz="900" spc="-25" dirty="0">
                <a:solidFill>
                  <a:srgbClr val="FFFFFF"/>
                </a:solidFill>
                <a:latin typeface="Verdana"/>
                <a:cs typeface="Verdana"/>
              </a:rPr>
              <a:t>f</a:t>
            </a:r>
            <a:r>
              <a:rPr sz="900" spc="-90" dirty="0">
                <a:solidFill>
                  <a:srgbClr val="FFFFFF"/>
                </a:solidFill>
                <a:latin typeface="Verdana"/>
                <a:cs typeface="Verdana"/>
              </a:rPr>
              <a:t> </a:t>
            </a:r>
            <a:r>
              <a:rPr sz="900" spc="70" dirty="0">
                <a:solidFill>
                  <a:srgbClr val="FFFFFF"/>
                </a:solidFill>
                <a:latin typeface="Verdana"/>
                <a:cs typeface="Verdana"/>
              </a:rPr>
              <a:t>N</a:t>
            </a:r>
            <a:r>
              <a:rPr sz="900" spc="-15" dirty="0">
                <a:solidFill>
                  <a:srgbClr val="FFFFFF"/>
                </a:solidFill>
                <a:latin typeface="Verdana"/>
                <a:cs typeface="Verdana"/>
              </a:rPr>
              <a:t>e</a:t>
            </a:r>
            <a:r>
              <a:rPr sz="900" spc="35" dirty="0">
                <a:solidFill>
                  <a:srgbClr val="FFFFFF"/>
                </a:solidFill>
                <a:latin typeface="Verdana"/>
                <a:cs typeface="Verdana"/>
              </a:rPr>
              <a:t>w</a:t>
            </a:r>
            <a:r>
              <a:rPr sz="900" spc="-45" dirty="0">
                <a:solidFill>
                  <a:srgbClr val="FFFFFF"/>
                </a:solidFill>
                <a:latin typeface="Verdana"/>
                <a:cs typeface="Verdana"/>
              </a:rPr>
              <a:t> </a:t>
            </a:r>
            <a:r>
              <a:rPr sz="900" spc="-5" dirty="0">
                <a:solidFill>
                  <a:srgbClr val="FFFFFF"/>
                </a:solidFill>
                <a:latin typeface="Verdana"/>
                <a:cs typeface="Verdana"/>
              </a:rPr>
              <a:t>H</a:t>
            </a:r>
            <a:r>
              <a:rPr sz="900" spc="-40" dirty="0">
                <a:solidFill>
                  <a:srgbClr val="FFFFFF"/>
                </a:solidFill>
                <a:latin typeface="Verdana"/>
                <a:cs typeface="Verdana"/>
              </a:rPr>
              <a:t>a</a:t>
            </a:r>
            <a:r>
              <a:rPr sz="900" spc="5" dirty="0">
                <a:solidFill>
                  <a:srgbClr val="FFFFFF"/>
                </a:solidFill>
                <a:latin typeface="Verdana"/>
                <a:cs typeface="Verdana"/>
              </a:rPr>
              <a:t>v</a:t>
            </a:r>
            <a:r>
              <a:rPr sz="900" spc="-15" dirty="0">
                <a:solidFill>
                  <a:srgbClr val="FFFFFF"/>
                </a:solidFill>
                <a:latin typeface="Verdana"/>
                <a:cs typeface="Verdana"/>
              </a:rPr>
              <a:t>e</a:t>
            </a:r>
            <a:r>
              <a:rPr sz="900" spc="35" dirty="0">
                <a:solidFill>
                  <a:srgbClr val="FFFFFF"/>
                </a:solidFill>
                <a:latin typeface="Verdana"/>
                <a:cs typeface="Verdana"/>
              </a:rPr>
              <a:t>n</a:t>
            </a:r>
            <a:endParaRPr sz="900">
              <a:latin typeface="Verdana"/>
              <a:cs typeface="Verdana"/>
            </a:endParaRPr>
          </a:p>
        </p:txBody>
      </p:sp>
      <p:grpSp>
        <p:nvGrpSpPr>
          <p:cNvPr id="4" name="object 4"/>
          <p:cNvGrpSpPr/>
          <p:nvPr/>
        </p:nvGrpSpPr>
        <p:grpSpPr>
          <a:xfrm>
            <a:off x="0" y="109601"/>
            <a:ext cx="12192000" cy="376555"/>
            <a:chOff x="0" y="109601"/>
            <a:chExt cx="12192000" cy="376555"/>
          </a:xfrm>
        </p:grpSpPr>
        <p:sp>
          <p:nvSpPr>
            <p:cNvPr id="5" name="object 5"/>
            <p:cNvSpPr/>
            <p:nvPr/>
          </p:nvSpPr>
          <p:spPr>
            <a:xfrm>
              <a:off x="11472926" y="109601"/>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8150"/>
              <a:ext cx="12192000" cy="47625"/>
            </a:xfrm>
            <a:custGeom>
              <a:avLst/>
              <a:gdLst/>
              <a:ahLst/>
              <a:cxnLst/>
              <a:rect l="l" t="t" r="r" b="b"/>
              <a:pathLst>
                <a:path w="12192000" h="47625">
                  <a:moveTo>
                    <a:pt x="12192000" y="0"/>
                  </a:moveTo>
                  <a:lnTo>
                    <a:pt x="0" y="0"/>
                  </a:lnTo>
                  <a:lnTo>
                    <a:pt x="0" y="47625"/>
                  </a:lnTo>
                  <a:lnTo>
                    <a:pt x="12192000" y="47625"/>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1659" y="126167"/>
              <a:ext cx="1767683" cy="186054"/>
            </a:xfrm>
            <a:prstGeom prst="rect">
              <a:avLst/>
            </a:prstGeom>
          </p:spPr>
        </p:pic>
      </p:grpSp>
      <p:sp>
        <p:nvSpPr>
          <p:cNvPr id="8" name="object 8"/>
          <p:cNvSpPr txBox="1">
            <a:spLocks noGrp="1"/>
          </p:cNvSpPr>
          <p:nvPr>
            <p:ph type="title"/>
          </p:nvPr>
        </p:nvSpPr>
        <p:spPr>
          <a:xfrm>
            <a:off x="292417" y="669924"/>
            <a:ext cx="5346383" cy="509114"/>
          </a:xfrm>
          <a:prstGeom prst="rect">
            <a:avLst/>
          </a:prstGeom>
        </p:spPr>
        <p:txBody>
          <a:bodyPr vert="horz" wrap="square" lIns="0" tIns="16510" rIns="0" bIns="0" rtlCol="0">
            <a:spAutoFit/>
          </a:bodyPr>
          <a:lstStyle/>
          <a:p>
            <a:pPr marL="12700">
              <a:lnSpc>
                <a:spcPct val="100000"/>
              </a:lnSpc>
              <a:spcBef>
                <a:spcPts val="130"/>
              </a:spcBef>
            </a:pPr>
            <a:r>
              <a:rPr sz="3200" b="1" u="none" spc="55" dirty="0">
                <a:latin typeface="Verdana"/>
                <a:cs typeface="Verdana"/>
              </a:rPr>
              <a:t>W</a:t>
            </a:r>
            <a:r>
              <a:rPr sz="3200" b="1" u="none" spc="-30" dirty="0">
                <a:latin typeface="Verdana"/>
                <a:cs typeface="Verdana"/>
              </a:rPr>
              <a:t>h</a:t>
            </a:r>
            <a:r>
              <a:rPr sz="3200" b="1" u="none" spc="-155" dirty="0">
                <a:latin typeface="Verdana"/>
                <a:cs typeface="Verdana"/>
              </a:rPr>
              <a:t>y</a:t>
            </a:r>
            <a:r>
              <a:rPr sz="3200" b="1" u="none" spc="-200" dirty="0">
                <a:latin typeface="Verdana"/>
                <a:cs typeface="Verdana"/>
              </a:rPr>
              <a:t> </a:t>
            </a:r>
            <a:r>
              <a:rPr sz="3200" b="1" u="none" spc="-10" dirty="0">
                <a:latin typeface="Verdana"/>
                <a:cs typeface="Verdana"/>
              </a:rPr>
              <a:t>A</a:t>
            </a:r>
            <a:r>
              <a:rPr lang="en-IN" u="none" spc="-65" dirty="0"/>
              <a:t>D</a:t>
            </a:r>
            <a:r>
              <a:rPr sz="3200" b="1" u="none" spc="30" dirty="0">
                <a:latin typeface="Verdana"/>
                <a:cs typeface="Verdana"/>
              </a:rPr>
              <a:t>M</a:t>
            </a:r>
            <a:r>
              <a:rPr sz="3200" b="1" u="none" spc="-300" dirty="0">
                <a:latin typeface="Verdana"/>
                <a:cs typeface="Verdana"/>
              </a:rPr>
              <a:t>-</a:t>
            </a:r>
            <a:r>
              <a:rPr sz="3200" b="1" u="none" spc="-35" dirty="0">
                <a:latin typeface="Verdana"/>
                <a:cs typeface="Verdana"/>
              </a:rPr>
              <a:t>D</a:t>
            </a:r>
            <a:r>
              <a:rPr sz="3200" b="1" u="none" spc="50" dirty="0">
                <a:latin typeface="Verdana"/>
                <a:cs typeface="Verdana"/>
              </a:rPr>
              <a:t>M</a:t>
            </a:r>
            <a:r>
              <a:rPr sz="3200" b="1" u="none" spc="-204" dirty="0">
                <a:latin typeface="Verdana"/>
                <a:cs typeface="Verdana"/>
              </a:rPr>
              <a:t> </a:t>
            </a:r>
            <a:r>
              <a:rPr sz="3200" b="1" u="none" spc="-25" dirty="0">
                <a:latin typeface="Verdana"/>
                <a:cs typeface="Verdana"/>
              </a:rPr>
              <a:t>P</a:t>
            </a:r>
            <a:r>
              <a:rPr sz="3200" b="1" u="none" spc="-240" dirty="0">
                <a:latin typeface="Verdana"/>
                <a:cs typeface="Verdana"/>
              </a:rPr>
              <a:t>r</a:t>
            </a:r>
            <a:r>
              <a:rPr sz="3200" b="1" u="none" spc="-100" dirty="0">
                <a:latin typeface="Verdana"/>
                <a:cs typeface="Verdana"/>
              </a:rPr>
              <a:t>o</a:t>
            </a:r>
            <a:r>
              <a:rPr sz="3200" b="1" u="none" spc="-245" dirty="0">
                <a:latin typeface="Verdana"/>
                <a:cs typeface="Verdana"/>
              </a:rPr>
              <a:t>j</a:t>
            </a:r>
            <a:r>
              <a:rPr sz="3200" b="1" u="none" spc="-100" dirty="0">
                <a:latin typeface="Verdana"/>
                <a:cs typeface="Verdana"/>
              </a:rPr>
              <a:t>e</a:t>
            </a:r>
            <a:r>
              <a:rPr sz="3200" b="1" u="none" spc="-10" dirty="0">
                <a:latin typeface="Verdana"/>
                <a:cs typeface="Verdana"/>
              </a:rPr>
              <a:t>c</a:t>
            </a:r>
            <a:r>
              <a:rPr sz="3200" b="1" u="none" spc="-110" dirty="0">
                <a:latin typeface="Verdana"/>
                <a:cs typeface="Verdana"/>
              </a:rPr>
              <a:t>t</a:t>
            </a:r>
            <a:r>
              <a:rPr sz="3200" b="1" u="none" spc="-75" dirty="0">
                <a:latin typeface="Verdana"/>
                <a:cs typeface="Verdana"/>
              </a:rPr>
              <a:t>?</a:t>
            </a:r>
            <a:endParaRPr sz="3200" u="none" dirty="0">
              <a:latin typeface="Verdana"/>
              <a:cs typeface="Verdana"/>
            </a:endParaRPr>
          </a:p>
        </p:txBody>
      </p:sp>
      <p:pic>
        <p:nvPicPr>
          <p:cNvPr id="9" name="object 9"/>
          <p:cNvPicPr/>
          <p:nvPr/>
        </p:nvPicPr>
        <p:blipFill>
          <a:blip r:embed="rId3" cstate="print"/>
          <a:stretch>
            <a:fillRect/>
          </a:stretch>
        </p:blipFill>
        <p:spPr>
          <a:xfrm>
            <a:off x="714375" y="1362075"/>
            <a:ext cx="10620375" cy="509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072" y="129997"/>
            <a:ext cx="9461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FFFFFF"/>
                </a:solidFill>
                <a:latin typeface="Verdana"/>
                <a:cs typeface="Verdana"/>
              </a:rPr>
              <a:t>6</a:t>
            </a:r>
            <a:endParaRPr sz="900">
              <a:latin typeface="Verdana"/>
              <a:cs typeface="Verdana"/>
            </a:endParaRPr>
          </a:p>
        </p:txBody>
      </p:sp>
      <p:sp>
        <p:nvSpPr>
          <p:cNvPr id="3" name="object 3"/>
          <p:cNvSpPr txBox="1"/>
          <p:nvPr/>
        </p:nvSpPr>
        <p:spPr>
          <a:xfrm>
            <a:off x="9476993" y="129997"/>
            <a:ext cx="1834514" cy="163195"/>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a:t>
            </a:r>
            <a:r>
              <a:rPr sz="900" spc="-45" dirty="0">
                <a:solidFill>
                  <a:srgbClr val="FFFFFF"/>
                </a:solidFill>
                <a:latin typeface="Verdana"/>
                <a:cs typeface="Verdana"/>
              </a:rPr>
              <a:t> </a:t>
            </a:r>
            <a:r>
              <a:rPr sz="900" spc="-60" dirty="0">
                <a:solidFill>
                  <a:srgbClr val="FFFFFF"/>
                </a:solidFill>
                <a:latin typeface="Verdana"/>
                <a:cs typeface="Verdana"/>
              </a:rPr>
              <a:t>2023</a:t>
            </a:r>
            <a:r>
              <a:rPr sz="900" spc="-20" dirty="0">
                <a:solidFill>
                  <a:srgbClr val="FFFFFF"/>
                </a:solidFill>
                <a:latin typeface="Verdana"/>
                <a:cs typeface="Verdana"/>
              </a:rPr>
              <a:t> </a:t>
            </a:r>
            <a:r>
              <a:rPr sz="900" spc="-25" dirty="0">
                <a:solidFill>
                  <a:srgbClr val="FFFFFF"/>
                </a:solidFill>
                <a:latin typeface="Verdana"/>
                <a:cs typeface="Verdana"/>
              </a:rPr>
              <a:t>University</a:t>
            </a:r>
            <a:r>
              <a:rPr sz="900" spc="-60" dirty="0">
                <a:solidFill>
                  <a:srgbClr val="FFFFFF"/>
                </a:solidFill>
                <a:latin typeface="Verdana"/>
                <a:cs typeface="Verdana"/>
              </a:rPr>
              <a:t> </a:t>
            </a:r>
            <a:r>
              <a:rPr sz="900" spc="-10" dirty="0">
                <a:solidFill>
                  <a:srgbClr val="FFFFFF"/>
                </a:solidFill>
                <a:latin typeface="Verdana"/>
                <a:cs typeface="Verdana"/>
              </a:rPr>
              <a:t>of</a:t>
            </a:r>
            <a:r>
              <a:rPr sz="900" spc="-45" dirty="0">
                <a:solidFill>
                  <a:srgbClr val="FFFFFF"/>
                </a:solidFill>
                <a:latin typeface="Verdana"/>
                <a:cs typeface="Verdana"/>
              </a:rPr>
              <a:t> </a:t>
            </a:r>
            <a:r>
              <a:rPr sz="900" dirty="0">
                <a:solidFill>
                  <a:srgbClr val="FFFFFF"/>
                </a:solidFill>
                <a:latin typeface="Verdana"/>
                <a:cs typeface="Verdana"/>
              </a:rPr>
              <a:t>New</a:t>
            </a:r>
            <a:r>
              <a:rPr sz="900" spc="-40" dirty="0">
                <a:solidFill>
                  <a:srgbClr val="FFFFFF"/>
                </a:solidFill>
                <a:latin typeface="Verdana"/>
                <a:cs typeface="Verdana"/>
              </a:rPr>
              <a:t> </a:t>
            </a:r>
            <a:r>
              <a:rPr sz="900" spc="-10" dirty="0">
                <a:solidFill>
                  <a:srgbClr val="FFFFFF"/>
                </a:solidFill>
                <a:latin typeface="Verdana"/>
                <a:cs typeface="Verdana"/>
              </a:rPr>
              <a:t>Haven</a:t>
            </a:r>
            <a:endParaRPr sz="900">
              <a:latin typeface="Verdana"/>
              <a:cs typeface="Verdana"/>
            </a:endParaRPr>
          </a:p>
        </p:txBody>
      </p:sp>
      <p:grpSp>
        <p:nvGrpSpPr>
          <p:cNvPr id="4" name="object 4"/>
          <p:cNvGrpSpPr/>
          <p:nvPr/>
        </p:nvGrpSpPr>
        <p:grpSpPr>
          <a:xfrm>
            <a:off x="0" y="106553"/>
            <a:ext cx="12192000" cy="374650"/>
            <a:chOff x="0" y="106553"/>
            <a:chExt cx="12192000" cy="374650"/>
          </a:xfrm>
        </p:grpSpPr>
        <p:sp>
          <p:nvSpPr>
            <p:cNvPr id="5" name="object 5"/>
            <p:cNvSpPr/>
            <p:nvPr/>
          </p:nvSpPr>
          <p:spPr>
            <a:xfrm>
              <a:off x="11470513" y="106553"/>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6" name="object 6"/>
            <p:cNvSpPr/>
            <p:nvPr/>
          </p:nvSpPr>
          <p:spPr>
            <a:xfrm>
              <a:off x="0" y="435484"/>
              <a:ext cx="12192000" cy="45720"/>
            </a:xfrm>
            <a:custGeom>
              <a:avLst/>
              <a:gdLst/>
              <a:ahLst/>
              <a:cxnLst/>
              <a:rect l="l" t="t" r="r" b="b"/>
              <a:pathLst>
                <a:path w="12192000" h="45720">
                  <a:moveTo>
                    <a:pt x="12192000" y="0"/>
                  </a:moveTo>
                  <a:lnTo>
                    <a:pt x="0" y="0"/>
                  </a:lnTo>
                  <a:lnTo>
                    <a:pt x="0" y="45718"/>
                  </a:lnTo>
                  <a:lnTo>
                    <a:pt x="12192000" y="45718"/>
                  </a:lnTo>
                  <a:lnTo>
                    <a:pt x="12192000" y="0"/>
                  </a:lnTo>
                  <a:close/>
                </a:path>
              </a:pathLst>
            </a:custGeom>
            <a:solidFill>
              <a:srgbClr val="0D1623"/>
            </a:solidFill>
          </p:spPr>
          <p:txBody>
            <a:bodyPr wrap="square" lIns="0" tIns="0" rIns="0" bIns="0" rtlCol="0"/>
            <a:lstStyle/>
            <a:p>
              <a:endParaRPr/>
            </a:p>
          </p:txBody>
        </p:sp>
        <p:pic>
          <p:nvPicPr>
            <p:cNvPr id="7" name="object 7"/>
            <p:cNvPicPr/>
            <p:nvPr/>
          </p:nvPicPr>
          <p:blipFill>
            <a:blip r:embed="rId2" cstate="print"/>
            <a:stretch>
              <a:fillRect/>
            </a:stretch>
          </p:blipFill>
          <p:spPr>
            <a:xfrm>
              <a:off x="312412" y="128661"/>
              <a:ext cx="1764127" cy="179779"/>
            </a:xfrm>
            <a:prstGeom prst="rect">
              <a:avLst/>
            </a:prstGeom>
          </p:spPr>
        </p:pic>
      </p:grpSp>
      <p:sp>
        <p:nvSpPr>
          <p:cNvPr id="8" name="object 8"/>
          <p:cNvSpPr txBox="1">
            <a:spLocks noGrp="1"/>
          </p:cNvSpPr>
          <p:nvPr>
            <p:ph type="title"/>
          </p:nvPr>
        </p:nvSpPr>
        <p:spPr>
          <a:xfrm>
            <a:off x="3352927" y="507872"/>
            <a:ext cx="5487035" cy="513715"/>
          </a:xfrm>
          <a:prstGeom prst="rect">
            <a:avLst/>
          </a:prstGeom>
        </p:spPr>
        <p:txBody>
          <a:bodyPr vert="horz" wrap="square" lIns="0" tIns="13335" rIns="0" bIns="0" rtlCol="0">
            <a:spAutoFit/>
          </a:bodyPr>
          <a:lstStyle/>
          <a:p>
            <a:pPr marL="12700">
              <a:lnSpc>
                <a:spcPct val="100000"/>
              </a:lnSpc>
              <a:spcBef>
                <a:spcPts val="105"/>
              </a:spcBef>
            </a:pPr>
            <a:r>
              <a:rPr u="none" spc="-140" dirty="0"/>
              <a:t>Introduction</a:t>
            </a:r>
            <a:r>
              <a:rPr u="none" spc="-229" dirty="0"/>
              <a:t> </a:t>
            </a:r>
            <a:r>
              <a:rPr u="none" spc="-445" dirty="0"/>
              <a:t>&amp;</a:t>
            </a:r>
            <a:r>
              <a:rPr u="none" spc="-185" dirty="0"/>
              <a:t> </a:t>
            </a:r>
            <a:r>
              <a:rPr u="none" spc="-110" dirty="0"/>
              <a:t>Objectives</a:t>
            </a:r>
          </a:p>
        </p:txBody>
      </p:sp>
      <p:sp>
        <p:nvSpPr>
          <p:cNvPr id="9" name="object 9"/>
          <p:cNvSpPr txBox="1"/>
          <p:nvPr/>
        </p:nvSpPr>
        <p:spPr>
          <a:xfrm>
            <a:off x="292100" y="1181861"/>
            <a:ext cx="11363960" cy="5499262"/>
          </a:xfrm>
          <a:prstGeom prst="rect">
            <a:avLst/>
          </a:prstGeom>
        </p:spPr>
        <p:txBody>
          <a:bodyPr vert="horz" wrap="square" lIns="0" tIns="12700" rIns="0" bIns="0" rtlCol="0">
            <a:spAutoFit/>
          </a:bodyPr>
          <a:lstStyle/>
          <a:p>
            <a:pPr marL="342900" indent="-342900" algn="l">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Automate transcript data extraction and GPA prediction to streamline university admissions and reduce errors.</a:t>
            </a:r>
          </a:p>
          <a:p>
            <a:pPr marL="342900" indent="-342900" algn="l">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Problems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Unstructured and diverse transcript formats make manual processing time-consuming and error-prone, creating bottlenecks in admissions.</a:t>
            </a:r>
          </a:p>
          <a:p>
            <a:pPr marL="342900" indent="-342900" algn="l">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Scope</a:t>
            </a:r>
          </a:p>
          <a:p>
            <a:pPr algn="l">
              <a:lnSpc>
                <a:spcPct val="150000"/>
              </a:lnSpc>
            </a:pPr>
            <a:r>
              <a:rPr lang="en-US" sz="2400" dirty="0">
                <a:latin typeface="Times New Roman" panose="02020603050405020304" pitchFamily="18" charset="0"/>
                <a:cs typeface="Times New Roman" panose="02020603050405020304" pitchFamily="18" charset="0"/>
              </a:rPr>
              <a:t>Use OCR tools to extract structured transcript data (e.g., grades, courses).</a:t>
            </a:r>
          </a:p>
          <a:p>
            <a:pPr algn="l">
              <a:lnSpc>
                <a:spcPct val="150000"/>
              </a:lnSpc>
            </a:pPr>
            <a:r>
              <a:rPr lang="en-US" sz="2400" dirty="0">
                <a:latin typeface="Times New Roman" panose="02020603050405020304" pitchFamily="18" charset="0"/>
                <a:cs typeface="Times New Roman" panose="02020603050405020304" pitchFamily="18" charset="0"/>
              </a:rPr>
              <a:t>Build a GPA prediction model integrated into a user-friendly interface to automate admission decisions (Admit/Reject).</a:t>
            </a:r>
          </a:p>
          <a:p>
            <a:pPr marL="118745" indent="-114300" algn="l">
              <a:lnSpc>
                <a:spcPct val="150000"/>
              </a:lnSpc>
              <a:spcBef>
                <a:spcPts val="100"/>
              </a:spcBef>
              <a:buSzPct val="95833"/>
              <a:buFont typeface="Arial MT"/>
              <a:buChar char="•"/>
              <a:tabLst>
                <a:tab pos="118745" algn="l"/>
              </a:tabLst>
            </a:pP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485775"/>
          </a:xfrm>
          <a:prstGeom prst="rect">
            <a:avLst/>
          </a:prstGeom>
        </p:spPr>
      </p:pic>
      <p:sp>
        <p:nvSpPr>
          <p:cNvPr id="3" name="object 3"/>
          <p:cNvSpPr txBox="1"/>
          <p:nvPr/>
        </p:nvSpPr>
        <p:spPr>
          <a:xfrm>
            <a:off x="292417" y="150241"/>
            <a:ext cx="125730" cy="162560"/>
          </a:xfrm>
          <a:prstGeom prst="rect">
            <a:avLst/>
          </a:prstGeom>
        </p:spPr>
        <p:txBody>
          <a:bodyPr vert="horz" wrap="square" lIns="0" tIns="12700" rIns="0" bIns="0" rtlCol="0">
            <a:spAutoFit/>
          </a:bodyPr>
          <a:lstStyle/>
          <a:p>
            <a:pPr marL="12700">
              <a:lnSpc>
                <a:spcPct val="100000"/>
              </a:lnSpc>
              <a:spcBef>
                <a:spcPts val="100"/>
              </a:spcBef>
            </a:pPr>
            <a:r>
              <a:rPr sz="900" spc="-180" dirty="0">
                <a:solidFill>
                  <a:srgbClr val="FFFFFF"/>
                </a:solidFill>
                <a:latin typeface="Verdana"/>
                <a:cs typeface="Verdana"/>
              </a:rPr>
              <a:t>12</a:t>
            </a:r>
            <a:endParaRPr sz="900">
              <a:latin typeface="Verdana"/>
              <a:cs typeface="Verdana"/>
            </a:endParaRPr>
          </a:p>
        </p:txBody>
      </p:sp>
      <p:sp>
        <p:nvSpPr>
          <p:cNvPr id="4" name="object 4"/>
          <p:cNvSpPr txBox="1"/>
          <p:nvPr/>
        </p:nvSpPr>
        <p:spPr>
          <a:xfrm>
            <a:off x="773747" y="150241"/>
            <a:ext cx="1834514" cy="162560"/>
          </a:xfrm>
          <a:prstGeom prst="rect">
            <a:avLst/>
          </a:prstGeom>
        </p:spPr>
        <p:txBody>
          <a:bodyPr vert="horz" wrap="square" lIns="0" tIns="12700" rIns="0" bIns="0" rtlCol="0">
            <a:spAutoFit/>
          </a:bodyPr>
          <a:lstStyle/>
          <a:p>
            <a:pPr marL="127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55" dirty="0">
                <a:solidFill>
                  <a:srgbClr val="FFFFFF"/>
                </a:solidFill>
                <a:latin typeface="Verdana"/>
                <a:cs typeface="Verdana"/>
              </a:rPr>
              <a:t>2</a:t>
            </a:r>
            <a:r>
              <a:rPr sz="900" spc="25" dirty="0">
                <a:solidFill>
                  <a:srgbClr val="FFFFFF"/>
                </a:solidFill>
                <a:latin typeface="Verdana"/>
                <a:cs typeface="Verdana"/>
              </a:rPr>
              <a:t>0</a:t>
            </a:r>
            <a:r>
              <a:rPr sz="900" spc="-55" dirty="0">
                <a:solidFill>
                  <a:srgbClr val="FFFFFF"/>
                </a:solidFill>
                <a:latin typeface="Verdana"/>
                <a:cs typeface="Verdana"/>
              </a:rPr>
              <a:t>2</a:t>
            </a:r>
            <a:r>
              <a:rPr sz="900" spc="-70" dirty="0">
                <a:solidFill>
                  <a:srgbClr val="FFFFFF"/>
                </a:solidFill>
                <a:latin typeface="Verdana"/>
                <a:cs typeface="Verdana"/>
              </a:rPr>
              <a:t>3</a:t>
            </a:r>
            <a:r>
              <a:rPr sz="900" spc="-145" dirty="0">
                <a:solidFill>
                  <a:srgbClr val="FFFFFF"/>
                </a:solidFill>
                <a:latin typeface="Verdana"/>
                <a:cs typeface="Verdana"/>
              </a:rPr>
              <a:t> </a:t>
            </a:r>
            <a:r>
              <a:rPr sz="900" spc="90" dirty="0">
                <a:solidFill>
                  <a:srgbClr val="FFFFFF"/>
                </a:solidFill>
                <a:latin typeface="Verdana"/>
                <a:cs typeface="Verdana"/>
              </a:rPr>
              <a:t>U</a:t>
            </a:r>
            <a:r>
              <a:rPr sz="900" spc="25" dirty="0">
                <a:solidFill>
                  <a:srgbClr val="FFFFFF"/>
                </a:solidFill>
                <a:latin typeface="Verdana"/>
                <a:cs typeface="Verdana"/>
              </a:rPr>
              <a:t>n</a:t>
            </a:r>
            <a:r>
              <a:rPr sz="900" spc="-25" dirty="0">
                <a:solidFill>
                  <a:srgbClr val="FFFFFF"/>
                </a:solidFill>
                <a:latin typeface="Verdana"/>
                <a:cs typeface="Verdana"/>
              </a:rPr>
              <a:t>i</a:t>
            </a:r>
            <a:r>
              <a:rPr sz="900" spc="-90" dirty="0">
                <a:solidFill>
                  <a:srgbClr val="FFFFFF"/>
                </a:solidFill>
                <a:latin typeface="Verdana"/>
                <a:cs typeface="Verdana"/>
              </a:rPr>
              <a:t>v</a:t>
            </a:r>
            <a:r>
              <a:rPr sz="900" spc="60" dirty="0">
                <a:solidFill>
                  <a:srgbClr val="FFFFFF"/>
                </a:solidFill>
                <a:latin typeface="Verdana"/>
                <a:cs typeface="Verdana"/>
              </a:rPr>
              <a:t>e</a:t>
            </a:r>
            <a:r>
              <a:rPr sz="900" spc="-85" dirty="0">
                <a:solidFill>
                  <a:srgbClr val="FFFFFF"/>
                </a:solidFill>
                <a:latin typeface="Verdana"/>
                <a:cs typeface="Verdana"/>
              </a:rPr>
              <a:t>r</a:t>
            </a:r>
            <a:r>
              <a:rPr sz="900" spc="-25" dirty="0">
                <a:solidFill>
                  <a:srgbClr val="FFFFFF"/>
                </a:solidFill>
                <a:latin typeface="Verdana"/>
                <a:cs typeface="Verdana"/>
              </a:rPr>
              <a:t>si</a:t>
            </a:r>
            <a:r>
              <a:rPr sz="900" spc="15" dirty="0">
                <a:solidFill>
                  <a:srgbClr val="FFFFFF"/>
                </a:solidFill>
                <a:latin typeface="Verdana"/>
                <a:cs typeface="Verdana"/>
              </a:rPr>
              <a:t>t</a:t>
            </a:r>
            <a:r>
              <a:rPr sz="900" spc="-60" dirty="0">
                <a:solidFill>
                  <a:srgbClr val="FFFFFF"/>
                </a:solidFill>
                <a:latin typeface="Verdana"/>
                <a:cs typeface="Verdana"/>
              </a:rPr>
              <a:t>y</a:t>
            </a:r>
            <a:r>
              <a:rPr sz="900" spc="-120" dirty="0">
                <a:solidFill>
                  <a:srgbClr val="FFFFFF"/>
                </a:solidFill>
                <a:latin typeface="Verdana"/>
                <a:cs typeface="Verdana"/>
              </a:rPr>
              <a:t> </a:t>
            </a:r>
            <a:r>
              <a:rPr sz="900" spc="50" dirty="0">
                <a:solidFill>
                  <a:srgbClr val="FFFFFF"/>
                </a:solidFill>
                <a:latin typeface="Verdana"/>
                <a:cs typeface="Verdana"/>
              </a:rPr>
              <a:t>o</a:t>
            </a:r>
            <a:r>
              <a:rPr sz="900" spc="-25" dirty="0">
                <a:solidFill>
                  <a:srgbClr val="FFFFFF"/>
                </a:solidFill>
                <a:latin typeface="Verdana"/>
                <a:cs typeface="Verdana"/>
              </a:rPr>
              <a:t>f</a:t>
            </a:r>
            <a:r>
              <a:rPr sz="900" spc="-90" dirty="0">
                <a:solidFill>
                  <a:srgbClr val="FFFFFF"/>
                </a:solidFill>
                <a:latin typeface="Verdana"/>
                <a:cs typeface="Verdana"/>
              </a:rPr>
              <a:t> </a:t>
            </a:r>
            <a:r>
              <a:rPr sz="900" spc="70" dirty="0">
                <a:solidFill>
                  <a:srgbClr val="FFFFFF"/>
                </a:solidFill>
                <a:latin typeface="Verdana"/>
                <a:cs typeface="Verdana"/>
              </a:rPr>
              <a:t>N</a:t>
            </a:r>
            <a:r>
              <a:rPr sz="900" spc="-15" dirty="0">
                <a:solidFill>
                  <a:srgbClr val="FFFFFF"/>
                </a:solidFill>
                <a:latin typeface="Verdana"/>
                <a:cs typeface="Verdana"/>
              </a:rPr>
              <a:t>e</a:t>
            </a:r>
            <a:r>
              <a:rPr sz="900" spc="35" dirty="0">
                <a:solidFill>
                  <a:srgbClr val="FFFFFF"/>
                </a:solidFill>
                <a:latin typeface="Verdana"/>
                <a:cs typeface="Verdana"/>
              </a:rPr>
              <a:t>w</a:t>
            </a:r>
            <a:r>
              <a:rPr sz="900" spc="-45" dirty="0">
                <a:solidFill>
                  <a:srgbClr val="FFFFFF"/>
                </a:solidFill>
                <a:latin typeface="Verdana"/>
                <a:cs typeface="Verdana"/>
              </a:rPr>
              <a:t> </a:t>
            </a:r>
            <a:r>
              <a:rPr sz="900" spc="-5" dirty="0">
                <a:solidFill>
                  <a:srgbClr val="FFFFFF"/>
                </a:solidFill>
                <a:latin typeface="Verdana"/>
                <a:cs typeface="Verdana"/>
              </a:rPr>
              <a:t>H</a:t>
            </a:r>
            <a:r>
              <a:rPr sz="900" spc="-40" dirty="0">
                <a:solidFill>
                  <a:srgbClr val="FFFFFF"/>
                </a:solidFill>
                <a:latin typeface="Verdana"/>
                <a:cs typeface="Verdana"/>
              </a:rPr>
              <a:t>a</a:t>
            </a:r>
            <a:r>
              <a:rPr sz="900" spc="5" dirty="0">
                <a:solidFill>
                  <a:srgbClr val="FFFFFF"/>
                </a:solidFill>
                <a:latin typeface="Verdana"/>
                <a:cs typeface="Verdana"/>
              </a:rPr>
              <a:t>v</a:t>
            </a:r>
            <a:r>
              <a:rPr sz="900" spc="-15" dirty="0">
                <a:solidFill>
                  <a:srgbClr val="FFFFFF"/>
                </a:solidFill>
                <a:latin typeface="Verdana"/>
                <a:cs typeface="Verdana"/>
              </a:rPr>
              <a:t>e</a:t>
            </a:r>
            <a:r>
              <a:rPr sz="900" spc="35" dirty="0">
                <a:solidFill>
                  <a:srgbClr val="FFFFFF"/>
                </a:solidFill>
                <a:latin typeface="Verdana"/>
                <a:cs typeface="Verdana"/>
              </a:rPr>
              <a:t>n</a:t>
            </a:r>
            <a:endParaRPr sz="900">
              <a:latin typeface="Verdana"/>
              <a:cs typeface="Verdana"/>
            </a:endParaRPr>
          </a:p>
        </p:txBody>
      </p:sp>
      <p:grpSp>
        <p:nvGrpSpPr>
          <p:cNvPr id="5" name="object 5"/>
          <p:cNvGrpSpPr/>
          <p:nvPr/>
        </p:nvGrpSpPr>
        <p:grpSpPr>
          <a:xfrm>
            <a:off x="617537" y="138176"/>
            <a:ext cx="10572115" cy="222250"/>
            <a:chOff x="617537" y="138176"/>
            <a:chExt cx="10572115" cy="222250"/>
          </a:xfrm>
        </p:grpSpPr>
        <p:sp>
          <p:nvSpPr>
            <p:cNvPr id="6" name="object 6"/>
            <p:cNvSpPr/>
            <p:nvPr/>
          </p:nvSpPr>
          <p:spPr>
            <a:xfrm>
              <a:off x="623887" y="138176"/>
              <a:ext cx="0" cy="222250"/>
            </a:xfrm>
            <a:custGeom>
              <a:avLst/>
              <a:gdLst/>
              <a:ahLst/>
              <a:cxnLst/>
              <a:rect l="l" t="t" r="r" b="b"/>
              <a:pathLst>
                <a:path h="222250">
                  <a:moveTo>
                    <a:pt x="0" y="0"/>
                  </a:moveTo>
                  <a:lnTo>
                    <a:pt x="0" y="222250"/>
                  </a:lnTo>
                </a:path>
              </a:pathLst>
            </a:custGeom>
            <a:ln w="12700">
              <a:solidFill>
                <a:srgbClr val="FFCC33"/>
              </a:solidFill>
            </a:ln>
          </p:spPr>
          <p:txBody>
            <a:bodyPr wrap="square" lIns="0" tIns="0" rIns="0" bIns="0" rtlCol="0"/>
            <a:lstStyle/>
            <a:p>
              <a:endParaRPr/>
            </a:p>
          </p:txBody>
        </p:sp>
        <p:sp>
          <p:nvSpPr>
            <p:cNvPr id="7" name="object 7"/>
            <p:cNvSpPr/>
            <p:nvPr/>
          </p:nvSpPr>
          <p:spPr>
            <a:xfrm>
              <a:off x="2741676" y="208026"/>
              <a:ext cx="8448040" cy="50800"/>
            </a:xfrm>
            <a:custGeom>
              <a:avLst/>
              <a:gdLst/>
              <a:ahLst/>
              <a:cxnLst/>
              <a:rect l="l" t="t" r="r" b="b"/>
              <a:pathLst>
                <a:path w="8448040" h="50800">
                  <a:moveTo>
                    <a:pt x="25400" y="0"/>
                  </a:moveTo>
                  <a:lnTo>
                    <a:pt x="15484" y="1986"/>
                  </a:lnTo>
                  <a:lnTo>
                    <a:pt x="7413" y="7413"/>
                  </a:lnTo>
                  <a:lnTo>
                    <a:pt x="1986" y="15484"/>
                  </a:lnTo>
                  <a:lnTo>
                    <a:pt x="0" y="25400"/>
                  </a:lnTo>
                  <a:lnTo>
                    <a:pt x="1986" y="35262"/>
                  </a:lnTo>
                  <a:lnTo>
                    <a:pt x="7413" y="43338"/>
                  </a:lnTo>
                  <a:lnTo>
                    <a:pt x="15484" y="48795"/>
                  </a:lnTo>
                  <a:lnTo>
                    <a:pt x="25400" y="50800"/>
                  </a:lnTo>
                  <a:lnTo>
                    <a:pt x="35262" y="48795"/>
                  </a:lnTo>
                  <a:lnTo>
                    <a:pt x="43338" y="43338"/>
                  </a:lnTo>
                  <a:lnTo>
                    <a:pt x="48795" y="35262"/>
                  </a:lnTo>
                  <a:lnTo>
                    <a:pt x="50490" y="26924"/>
                  </a:lnTo>
                  <a:lnTo>
                    <a:pt x="25400" y="26924"/>
                  </a:lnTo>
                  <a:lnTo>
                    <a:pt x="25400" y="23749"/>
                  </a:lnTo>
                  <a:lnTo>
                    <a:pt x="50466" y="23749"/>
                  </a:lnTo>
                  <a:lnTo>
                    <a:pt x="48795" y="15484"/>
                  </a:lnTo>
                  <a:lnTo>
                    <a:pt x="43338" y="7413"/>
                  </a:lnTo>
                  <a:lnTo>
                    <a:pt x="35262" y="1986"/>
                  </a:lnTo>
                  <a:lnTo>
                    <a:pt x="25400" y="0"/>
                  </a:lnTo>
                  <a:close/>
                </a:path>
                <a:path w="8448040" h="50800">
                  <a:moveTo>
                    <a:pt x="50466" y="23749"/>
                  </a:moveTo>
                  <a:lnTo>
                    <a:pt x="25400" y="23749"/>
                  </a:lnTo>
                  <a:lnTo>
                    <a:pt x="25400" y="26924"/>
                  </a:lnTo>
                  <a:lnTo>
                    <a:pt x="50490" y="26924"/>
                  </a:lnTo>
                  <a:lnTo>
                    <a:pt x="50800" y="25400"/>
                  </a:lnTo>
                  <a:lnTo>
                    <a:pt x="50466" y="23749"/>
                  </a:lnTo>
                  <a:close/>
                </a:path>
                <a:path w="8448040" h="50800">
                  <a:moveTo>
                    <a:pt x="8447532" y="23749"/>
                  </a:moveTo>
                  <a:lnTo>
                    <a:pt x="50466" y="23749"/>
                  </a:lnTo>
                  <a:lnTo>
                    <a:pt x="50800" y="25400"/>
                  </a:lnTo>
                  <a:lnTo>
                    <a:pt x="50490" y="26924"/>
                  </a:lnTo>
                  <a:lnTo>
                    <a:pt x="8447532" y="26924"/>
                  </a:lnTo>
                  <a:lnTo>
                    <a:pt x="8447532" y="23749"/>
                  </a:lnTo>
                  <a:close/>
                </a:path>
              </a:pathLst>
            </a:custGeom>
            <a:solidFill>
              <a:srgbClr val="FFFFFF"/>
            </a:solidFill>
          </p:spPr>
          <p:txBody>
            <a:bodyPr wrap="square" lIns="0" tIns="0" rIns="0" bIns="0" rtlCol="0"/>
            <a:lstStyle/>
            <a:p>
              <a:endParaRPr/>
            </a:p>
          </p:txBody>
        </p:sp>
      </p:grpSp>
      <p:sp>
        <p:nvSpPr>
          <p:cNvPr id="8" name="object 8"/>
          <p:cNvSpPr txBox="1"/>
          <p:nvPr/>
        </p:nvSpPr>
        <p:spPr>
          <a:xfrm>
            <a:off x="9457690" y="127381"/>
            <a:ext cx="2472690" cy="162560"/>
          </a:xfrm>
          <a:prstGeom prst="rect">
            <a:avLst/>
          </a:prstGeom>
        </p:spPr>
        <p:txBody>
          <a:bodyPr vert="horz" wrap="square" lIns="0" tIns="12700" rIns="0" bIns="0" rtlCol="0">
            <a:spAutoFit/>
          </a:bodyPr>
          <a:lstStyle/>
          <a:p>
            <a:pPr marL="38100">
              <a:lnSpc>
                <a:spcPct val="100000"/>
              </a:lnSpc>
              <a:spcBef>
                <a:spcPts val="100"/>
              </a:spcBef>
            </a:pPr>
            <a:r>
              <a:rPr sz="900" spc="-170" dirty="0">
                <a:solidFill>
                  <a:srgbClr val="FFFFFF"/>
                </a:solidFill>
                <a:latin typeface="Verdana"/>
                <a:cs typeface="Verdana"/>
              </a:rPr>
              <a:t>©</a:t>
            </a:r>
            <a:r>
              <a:rPr sz="900" spc="-80" dirty="0">
                <a:solidFill>
                  <a:srgbClr val="FFFFFF"/>
                </a:solidFill>
                <a:latin typeface="Verdana"/>
                <a:cs typeface="Verdana"/>
              </a:rPr>
              <a:t> </a:t>
            </a:r>
            <a:r>
              <a:rPr sz="900" spc="-40" dirty="0">
                <a:solidFill>
                  <a:srgbClr val="FFFFFF"/>
                </a:solidFill>
                <a:latin typeface="Verdana"/>
                <a:cs typeface="Verdana"/>
              </a:rPr>
              <a:t>2023</a:t>
            </a:r>
            <a:r>
              <a:rPr sz="900" spc="-145" dirty="0">
                <a:solidFill>
                  <a:srgbClr val="FFFFFF"/>
                </a:solidFill>
                <a:latin typeface="Verdana"/>
                <a:cs typeface="Verdana"/>
              </a:rPr>
              <a:t> </a:t>
            </a:r>
            <a:r>
              <a:rPr sz="900" spc="-15" dirty="0">
                <a:solidFill>
                  <a:srgbClr val="FFFFFF"/>
                </a:solidFill>
                <a:latin typeface="Verdana"/>
                <a:cs typeface="Verdana"/>
              </a:rPr>
              <a:t>University</a:t>
            </a:r>
            <a:r>
              <a:rPr sz="900" spc="-120" dirty="0">
                <a:solidFill>
                  <a:srgbClr val="FFFFFF"/>
                </a:solidFill>
                <a:latin typeface="Verdana"/>
                <a:cs typeface="Verdana"/>
              </a:rPr>
              <a:t> </a:t>
            </a:r>
            <a:r>
              <a:rPr sz="900" spc="15" dirty="0">
                <a:solidFill>
                  <a:srgbClr val="FFFFFF"/>
                </a:solidFill>
                <a:latin typeface="Verdana"/>
                <a:cs typeface="Verdana"/>
              </a:rPr>
              <a:t>of</a:t>
            </a:r>
            <a:r>
              <a:rPr sz="900" spc="-90" dirty="0">
                <a:solidFill>
                  <a:srgbClr val="FFFFFF"/>
                </a:solidFill>
                <a:latin typeface="Verdana"/>
                <a:cs typeface="Verdana"/>
              </a:rPr>
              <a:t> </a:t>
            </a:r>
            <a:r>
              <a:rPr sz="900" spc="30" dirty="0">
                <a:solidFill>
                  <a:srgbClr val="FFFFFF"/>
                </a:solidFill>
                <a:latin typeface="Verdana"/>
                <a:cs typeface="Verdana"/>
              </a:rPr>
              <a:t>New</a:t>
            </a:r>
            <a:r>
              <a:rPr sz="900" spc="-45" dirty="0">
                <a:solidFill>
                  <a:srgbClr val="FFFFFF"/>
                </a:solidFill>
                <a:latin typeface="Verdana"/>
                <a:cs typeface="Verdana"/>
              </a:rPr>
              <a:t> </a:t>
            </a:r>
            <a:r>
              <a:rPr sz="900" spc="-50" dirty="0">
                <a:solidFill>
                  <a:srgbClr val="FFFFFF"/>
                </a:solidFill>
                <a:latin typeface="Verdana"/>
                <a:cs typeface="Verdana"/>
              </a:rPr>
              <a:t>Haven</a:t>
            </a:r>
            <a:r>
              <a:rPr sz="1350" spc="-75" baseline="-12345" dirty="0">
                <a:solidFill>
                  <a:srgbClr val="FFFFFF"/>
                </a:solidFill>
                <a:latin typeface="Verdana"/>
                <a:cs typeface="Verdana"/>
              </a:rPr>
              <a:t>Power</a:t>
            </a:r>
            <a:r>
              <a:rPr sz="900" spc="-50" dirty="0">
                <a:solidFill>
                  <a:srgbClr val="FFFFFF"/>
                </a:solidFill>
                <a:latin typeface="Verdana"/>
                <a:cs typeface="Verdana"/>
              </a:rPr>
              <a:t>12</a:t>
            </a:r>
            <a:r>
              <a:rPr sz="1350" spc="-75" baseline="-12345" dirty="0">
                <a:solidFill>
                  <a:srgbClr val="FFFFFF"/>
                </a:solidFill>
                <a:latin typeface="Verdana"/>
                <a:cs typeface="Verdana"/>
              </a:rPr>
              <a:t>ON</a:t>
            </a:r>
            <a:endParaRPr sz="1350" baseline="-12345">
              <a:latin typeface="Verdana"/>
              <a:cs typeface="Verdana"/>
            </a:endParaRPr>
          </a:p>
        </p:txBody>
      </p:sp>
      <p:grpSp>
        <p:nvGrpSpPr>
          <p:cNvPr id="9" name="object 9"/>
          <p:cNvGrpSpPr/>
          <p:nvPr/>
        </p:nvGrpSpPr>
        <p:grpSpPr>
          <a:xfrm>
            <a:off x="171450" y="1638300"/>
            <a:ext cx="11708765" cy="5034280"/>
            <a:chOff x="171450" y="1638300"/>
            <a:chExt cx="11708765" cy="5034280"/>
          </a:xfrm>
        </p:grpSpPr>
        <p:sp>
          <p:nvSpPr>
            <p:cNvPr id="10" name="object 10"/>
            <p:cNvSpPr/>
            <p:nvPr/>
          </p:nvSpPr>
          <p:spPr>
            <a:xfrm>
              <a:off x="11373155" y="6281572"/>
              <a:ext cx="374015" cy="177165"/>
            </a:xfrm>
            <a:custGeom>
              <a:avLst/>
              <a:gdLst/>
              <a:ahLst/>
              <a:cxnLst/>
              <a:rect l="l" t="t" r="r" b="b"/>
              <a:pathLst>
                <a:path w="374015" h="177164">
                  <a:moveTo>
                    <a:pt x="59969" y="18580"/>
                  </a:moveTo>
                  <a:lnTo>
                    <a:pt x="58750" y="12522"/>
                  </a:lnTo>
                  <a:lnTo>
                    <a:pt x="57632" y="9906"/>
                  </a:lnTo>
                  <a:lnTo>
                    <a:pt x="56045" y="7658"/>
                  </a:lnTo>
                  <a:lnTo>
                    <a:pt x="53797" y="6070"/>
                  </a:lnTo>
                  <a:lnTo>
                    <a:pt x="51663" y="4483"/>
                  </a:lnTo>
                  <a:lnTo>
                    <a:pt x="48945" y="3365"/>
                  </a:lnTo>
                  <a:lnTo>
                    <a:pt x="45859" y="2616"/>
                  </a:lnTo>
                  <a:lnTo>
                    <a:pt x="43624" y="2159"/>
                  </a:lnTo>
                  <a:lnTo>
                    <a:pt x="43624" y="21107"/>
                  </a:lnTo>
                  <a:lnTo>
                    <a:pt x="43345" y="22885"/>
                  </a:lnTo>
                  <a:lnTo>
                    <a:pt x="43154" y="24561"/>
                  </a:lnTo>
                  <a:lnTo>
                    <a:pt x="42697" y="25857"/>
                  </a:lnTo>
                  <a:lnTo>
                    <a:pt x="41859" y="26987"/>
                  </a:lnTo>
                  <a:lnTo>
                    <a:pt x="41097" y="28105"/>
                  </a:lnTo>
                  <a:lnTo>
                    <a:pt x="32702" y="31280"/>
                  </a:lnTo>
                  <a:lnTo>
                    <a:pt x="21018" y="31280"/>
                  </a:lnTo>
                  <a:lnTo>
                    <a:pt x="23253" y="14655"/>
                  </a:lnTo>
                  <a:lnTo>
                    <a:pt x="34188" y="14655"/>
                  </a:lnTo>
                  <a:lnTo>
                    <a:pt x="35687" y="14947"/>
                  </a:lnTo>
                  <a:lnTo>
                    <a:pt x="37274" y="15125"/>
                  </a:lnTo>
                  <a:lnTo>
                    <a:pt x="43624" y="21107"/>
                  </a:lnTo>
                  <a:lnTo>
                    <a:pt x="43624" y="2159"/>
                  </a:lnTo>
                  <a:lnTo>
                    <a:pt x="42697" y="1968"/>
                  </a:lnTo>
                  <a:lnTo>
                    <a:pt x="39319" y="1587"/>
                  </a:lnTo>
                  <a:lnTo>
                    <a:pt x="9804" y="1587"/>
                  </a:lnTo>
                  <a:lnTo>
                    <a:pt x="0" y="71513"/>
                  </a:lnTo>
                  <a:lnTo>
                    <a:pt x="15417" y="71513"/>
                  </a:lnTo>
                  <a:lnTo>
                    <a:pt x="19151" y="44259"/>
                  </a:lnTo>
                  <a:lnTo>
                    <a:pt x="34086" y="44259"/>
                  </a:lnTo>
                  <a:lnTo>
                    <a:pt x="57010" y="31280"/>
                  </a:lnTo>
                  <a:lnTo>
                    <a:pt x="57632" y="30251"/>
                  </a:lnTo>
                  <a:lnTo>
                    <a:pt x="58851" y="26885"/>
                  </a:lnTo>
                  <a:lnTo>
                    <a:pt x="59410" y="22783"/>
                  </a:lnTo>
                  <a:lnTo>
                    <a:pt x="59969" y="18580"/>
                  </a:lnTo>
                  <a:close/>
                </a:path>
                <a:path w="374015" h="177164">
                  <a:moveTo>
                    <a:pt x="141605" y="31089"/>
                  </a:moveTo>
                  <a:lnTo>
                    <a:pt x="141414" y="26047"/>
                  </a:lnTo>
                  <a:lnTo>
                    <a:pt x="140195" y="21475"/>
                  </a:lnTo>
                  <a:lnTo>
                    <a:pt x="140017" y="21475"/>
                  </a:lnTo>
                  <a:lnTo>
                    <a:pt x="138798" y="16903"/>
                  </a:lnTo>
                  <a:lnTo>
                    <a:pt x="125260" y="3492"/>
                  </a:lnTo>
                  <a:lnTo>
                    <a:pt x="125260" y="33515"/>
                  </a:lnTo>
                  <a:lnTo>
                    <a:pt x="124790" y="36690"/>
                  </a:lnTo>
                  <a:lnTo>
                    <a:pt x="124231" y="39954"/>
                  </a:lnTo>
                  <a:lnTo>
                    <a:pt x="123291" y="42951"/>
                  </a:lnTo>
                  <a:lnTo>
                    <a:pt x="121894" y="45745"/>
                  </a:lnTo>
                  <a:lnTo>
                    <a:pt x="120497" y="48450"/>
                  </a:lnTo>
                  <a:lnTo>
                    <a:pt x="118719" y="50876"/>
                  </a:lnTo>
                  <a:lnTo>
                    <a:pt x="116484" y="52844"/>
                  </a:lnTo>
                  <a:lnTo>
                    <a:pt x="114325" y="54902"/>
                  </a:lnTo>
                  <a:lnTo>
                    <a:pt x="111810" y="56388"/>
                  </a:lnTo>
                  <a:lnTo>
                    <a:pt x="106197" y="58623"/>
                  </a:lnTo>
                  <a:lnTo>
                    <a:pt x="103124" y="59194"/>
                  </a:lnTo>
                  <a:lnTo>
                    <a:pt x="96583" y="59194"/>
                  </a:lnTo>
                  <a:lnTo>
                    <a:pt x="80899" y="39954"/>
                  </a:lnTo>
                  <a:lnTo>
                    <a:pt x="81356" y="36690"/>
                  </a:lnTo>
                  <a:lnTo>
                    <a:pt x="81826" y="33515"/>
                  </a:lnTo>
                  <a:lnTo>
                    <a:pt x="82753" y="30441"/>
                  </a:lnTo>
                  <a:lnTo>
                    <a:pt x="84162" y="27724"/>
                  </a:lnTo>
                  <a:lnTo>
                    <a:pt x="85559" y="24930"/>
                  </a:lnTo>
                  <a:lnTo>
                    <a:pt x="102933" y="14198"/>
                  </a:lnTo>
                  <a:lnTo>
                    <a:pt x="109474" y="14198"/>
                  </a:lnTo>
                  <a:lnTo>
                    <a:pt x="124510" y="27724"/>
                  </a:lnTo>
                  <a:lnTo>
                    <a:pt x="125133" y="30441"/>
                  </a:lnTo>
                  <a:lnTo>
                    <a:pt x="125260" y="33515"/>
                  </a:lnTo>
                  <a:lnTo>
                    <a:pt x="125260" y="3492"/>
                  </a:lnTo>
                  <a:lnTo>
                    <a:pt x="122923" y="2527"/>
                  </a:lnTo>
                  <a:lnTo>
                    <a:pt x="118618" y="838"/>
                  </a:lnTo>
                  <a:lnTo>
                    <a:pt x="113677" y="0"/>
                  </a:lnTo>
                  <a:lnTo>
                    <a:pt x="102844" y="0"/>
                  </a:lnTo>
                  <a:lnTo>
                    <a:pt x="70332" y="21475"/>
                  </a:lnTo>
                  <a:lnTo>
                    <a:pt x="65379" y="36690"/>
                  </a:lnTo>
                  <a:lnTo>
                    <a:pt x="64541" y="42291"/>
                  </a:lnTo>
                  <a:lnTo>
                    <a:pt x="92468" y="73380"/>
                  </a:lnTo>
                  <a:lnTo>
                    <a:pt x="103492" y="73380"/>
                  </a:lnTo>
                  <a:lnTo>
                    <a:pt x="138430" y="47345"/>
                  </a:lnTo>
                  <a:lnTo>
                    <a:pt x="140855" y="36690"/>
                  </a:lnTo>
                  <a:lnTo>
                    <a:pt x="141605" y="31089"/>
                  </a:lnTo>
                  <a:close/>
                </a:path>
                <a:path w="374015" h="177164">
                  <a:moveTo>
                    <a:pt x="183451" y="134531"/>
                  </a:moveTo>
                  <a:lnTo>
                    <a:pt x="183261" y="129489"/>
                  </a:lnTo>
                  <a:lnTo>
                    <a:pt x="182054" y="124917"/>
                  </a:lnTo>
                  <a:lnTo>
                    <a:pt x="167386" y="106895"/>
                  </a:lnTo>
                  <a:lnTo>
                    <a:pt x="167386" y="136956"/>
                  </a:lnTo>
                  <a:lnTo>
                    <a:pt x="166916" y="140119"/>
                  </a:lnTo>
                  <a:lnTo>
                    <a:pt x="166357" y="143395"/>
                  </a:lnTo>
                  <a:lnTo>
                    <a:pt x="165417" y="146380"/>
                  </a:lnTo>
                  <a:lnTo>
                    <a:pt x="164020" y="149186"/>
                  </a:lnTo>
                  <a:lnTo>
                    <a:pt x="162610" y="151892"/>
                  </a:lnTo>
                  <a:lnTo>
                    <a:pt x="160845" y="154317"/>
                  </a:lnTo>
                  <a:lnTo>
                    <a:pt x="158610" y="156286"/>
                  </a:lnTo>
                  <a:lnTo>
                    <a:pt x="156451" y="158229"/>
                  </a:lnTo>
                  <a:lnTo>
                    <a:pt x="153936" y="159829"/>
                  </a:lnTo>
                  <a:lnTo>
                    <a:pt x="148323" y="162064"/>
                  </a:lnTo>
                  <a:lnTo>
                    <a:pt x="145249" y="162623"/>
                  </a:lnTo>
                  <a:lnTo>
                    <a:pt x="138709" y="162623"/>
                  </a:lnTo>
                  <a:lnTo>
                    <a:pt x="123037" y="143395"/>
                  </a:lnTo>
                  <a:lnTo>
                    <a:pt x="123939" y="136855"/>
                  </a:lnTo>
                  <a:lnTo>
                    <a:pt x="124879" y="133883"/>
                  </a:lnTo>
                  <a:lnTo>
                    <a:pt x="126288" y="131165"/>
                  </a:lnTo>
                  <a:lnTo>
                    <a:pt x="127685" y="128371"/>
                  </a:lnTo>
                  <a:lnTo>
                    <a:pt x="129463" y="126034"/>
                  </a:lnTo>
                  <a:lnTo>
                    <a:pt x="131711" y="123977"/>
                  </a:lnTo>
                  <a:lnTo>
                    <a:pt x="133845" y="121920"/>
                  </a:lnTo>
                  <a:lnTo>
                    <a:pt x="136372" y="120434"/>
                  </a:lnTo>
                  <a:lnTo>
                    <a:pt x="141973" y="118198"/>
                  </a:lnTo>
                  <a:lnTo>
                    <a:pt x="145059" y="117627"/>
                  </a:lnTo>
                  <a:lnTo>
                    <a:pt x="151599" y="117627"/>
                  </a:lnTo>
                  <a:lnTo>
                    <a:pt x="166636" y="131165"/>
                  </a:lnTo>
                  <a:lnTo>
                    <a:pt x="167271" y="133883"/>
                  </a:lnTo>
                  <a:lnTo>
                    <a:pt x="167386" y="136956"/>
                  </a:lnTo>
                  <a:lnTo>
                    <a:pt x="167386" y="106895"/>
                  </a:lnTo>
                  <a:lnTo>
                    <a:pt x="160667" y="104279"/>
                  </a:lnTo>
                  <a:lnTo>
                    <a:pt x="155803" y="103352"/>
                  </a:lnTo>
                  <a:lnTo>
                    <a:pt x="144780" y="103352"/>
                  </a:lnTo>
                  <a:lnTo>
                    <a:pt x="139636" y="104190"/>
                  </a:lnTo>
                  <a:lnTo>
                    <a:pt x="134785" y="105968"/>
                  </a:lnTo>
                  <a:lnTo>
                    <a:pt x="129933" y="107645"/>
                  </a:lnTo>
                  <a:lnTo>
                    <a:pt x="125539" y="110159"/>
                  </a:lnTo>
                  <a:lnTo>
                    <a:pt x="121805" y="113334"/>
                  </a:lnTo>
                  <a:lnTo>
                    <a:pt x="117970" y="116509"/>
                  </a:lnTo>
                  <a:lnTo>
                    <a:pt x="107327" y="140119"/>
                  </a:lnTo>
                  <a:lnTo>
                    <a:pt x="106489" y="145732"/>
                  </a:lnTo>
                  <a:lnTo>
                    <a:pt x="134505" y="176911"/>
                  </a:lnTo>
                  <a:lnTo>
                    <a:pt x="145338" y="176911"/>
                  </a:lnTo>
                  <a:lnTo>
                    <a:pt x="150571" y="176072"/>
                  </a:lnTo>
                  <a:lnTo>
                    <a:pt x="155346" y="174294"/>
                  </a:lnTo>
                  <a:lnTo>
                    <a:pt x="160185" y="172618"/>
                  </a:lnTo>
                  <a:lnTo>
                    <a:pt x="164477" y="170103"/>
                  </a:lnTo>
                  <a:lnTo>
                    <a:pt x="172148" y="163741"/>
                  </a:lnTo>
                  <a:lnTo>
                    <a:pt x="173050" y="162623"/>
                  </a:lnTo>
                  <a:lnTo>
                    <a:pt x="175323" y="159829"/>
                  </a:lnTo>
                  <a:lnTo>
                    <a:pt x="178371" y="154228"/>
                  </a:lnTo>
                  <a:lnTo>
                    <a:pt x="180276" y="150774"/>
                  </a:lnTo>
                  <a:lnTo>
                    <a:pt x="181864" y="145732"/>
                  </a:lnTo>
                  <a:lnTo>
                    <a:pt x="182702" y="140119"/>
                  </a:lnTo>
                  <a:lnTo>
                    <a:pt x="183451" y="134531"/>
                  </a:lnTo>
                  <a:close/>
                </a:path>
                <a:path w="374015" h="177164">
                  <a:moveTo>
                    <a:pt x="249948" y="1676"/>
                  </a:moveTo>
                  <a:lnTo>
                    <a:pt x="234353" y="1676"/>
                  </a:lnTo>
                  <a:lnTo>
                    <a:pt x="216141" y="47701"/>
                  </a:lnTo>
                  <a:lnTo>
                    <a:pt x="215950" y="47701"/>
                  </a:lnTo>
                  <a:lnTo>
                    <a:pt x="207822" y="1676"/>
                  </a:lnTo>
                  <a:lnTo>
                    <a:pt x="193535" y="1676"/>
                  </a:lnTo>
                  <a:lnTo>
                    <a:pt x="172605" y="46494"/>
                  </a:lnTo>
                  <a:lnTo>
                    <a:pt x="172427" y="46494"/>
                  </a:lnTo>
                  <a:lnTo>
                    <a:pt x="167576" y="1676"/>
                  </a:lnTo>
                  <a:lnTo>
                    <a:pt x="150761" y="1676"/>
                  </a:lnTo>
                  <a:lnTo>
                    <a:pt x="161772" y="71602"/>
                  </a:lnTo>
                  <a:lnTo>
                    <a:pt x="174955" y="71602"/>
                  </a:lnTo>
                  <a:lnTo>
                    <a:pt x="197078" y="23241"/>
                  </a:lnTo>
                  <a:lnTo>
                    <a:pt x="197269" y="23241"/>
                  </a:lnTo>
                  <a:lnTo>
                    <a:pt x="205955" y="71602"/>
                  </a:lnTo>
                  <a:lnTo>
                    <a:pt x="219684" y="71602"/>
                  </a:lnTo>
                  <a:lnTo>
                    <a:pt x="249948" y="1676"/>
                  </a:lnTo>
                  <a:close/>
                </a:path>
                <a:path w="374015" h="177164">
                  <a:moveTo>
                    <a:pt x="266484" y="105117"/>
                  </a:moveTo>
                  <a:lnTo>
                    <a:pt x="251066" y="105117"/>
                  </a:lnTo>
                  <a:lnTo>
                    <a:pt x="244259" y="153758"/>
                  </a:lnTo>
                  <a:lnTo>
                    <a:pt x="244068" y="153758"/>
                  </a:lnTo>
                  <a:lnTo>
                    <a:pt x="221081" y="105117"/>
                  </a:lnTo>
                  <a:lnTo>
                    <a:pt x="200177" y="105117"/>
                  </a:lnTo>
                  <a:lnTo>
                    <a:pt x="190461" y="175044"/>
                  </a:lnTo>
                  <a:lnTo>
                    <a:pt x="205867" y="175044"/>
                  </a:lnTo>
                  <a:lnTo>
                    <a:pt x="212775" y="125272"/>
                  </a:lnTo>
                  <a:lnTo>
                    <a:pt x="212953" y="125272"/>
                  </a:lnTo>
                  <a:lnTo>
                    <a:pt x="236499" y="175044"/>
                  </a:lnTo>
                  <a:lnTo>
                    <a:pt x="256679" y="175044"/>
                  </a:lnTo>
                  <a:lnTo>
                    <a:pt x="266484" y="105117"/>
                  </a:lnTo>
                  <a:close/>
                </a:path>
                <a:path w="374015" h="177164">
                  <a:moveTo>
                    <a:pt x="306933" y="1676"/>
                  </a:moveTo>
                  <a:lnTo>
                    <a:pt x="259384" y="1676"/>
                  </a:lnTo>
                  <a:lnTo>
                    <a:pt x="249580" y="71602"/>
                  </a:lnTo>
                  <a:lnTo>
                    <a:pt x="298894" y="71602"/>
                  </a:lnTo>
                  <a:lnTo>
                    <a:pt x="300863" y="57327"/>
                  </a:lnTo>
                  <a:lnTo>
                    <a:pt x="267042" y="57327"/>
                  </a:lnTo>
                  <a:lnTo>
                    <a:pt x="268998" y="43129"/>
                  </a:lnTo>
                  <a:lnTo>
                    <a:pt x="299275" y="43129"/>
                  </a:lnTo>
                  <a:lnTo>
                    <a:pt x="301231" y="28943"/>
                  </a:lnTo>
                  <a:lnTo>
                    <a:pt x="270967" y="28943"/>
                  </a:lnTo>
                  <a:lnTo>
                    <a:pt x="272834" y="15875"/>
                  </a:lnTo>
                  <a:lnTo>
                    <a:pt x="304863" y="15875"/>
                  </a:lnTo>
                  <a:lnTo>
                    <a:pt x="306933" y="1676"/>
                  </a:lnTo>
                  <a:close/>
                </a:path>
                <a:path w="374015" h="177164">
                  <a:moveTo>
                    <a:pt x="373875" y="19697"/>
                  </a:moveTo>
                  <a:lnTo>
                    <a:pt x="373811" y="15494"/>
                  </a:lnTo>
                  <a:lnTo>
                    <a:pt x="373557" y="14846"/>
                  </a:lnTo>
                  <a:lnTo>
                    <a:pt x="371754" y="10096"/>
                  </a:lnTo>
                  <a:lnTo>
                    <a:pt x="370166" y="7848"/>
                  </a:lnTo>
                  <a:lnTo>
                    <a:pt x="367919" y="6261"/>
                  </a:lnTo>
                  <a:lnTo>
                    <a:pt x="365772" y="4673"/>
                  </a:lnTo>
                  <a:lnTo>
                    <a:pt x="363169" y="3454"/>
                  </a:lnTo>
                  <a:lnTo>
                    <a:pt x="357746" y="2324"/>
                  </a:lnTo>
                  <a:lnTo>
                    <a:pt x="357746" y="21196"/>
                  </a:lnTo>
                  <a:lnTo>
                    <a:pt x="357466" y="22885"/>
                  </a:lnTo>
                  <a:lnTo>
                    <a:pt x="344855" y="30721"/>
                  </a:lnTo>
                  <a:lnTo>
                    <a:pt x="334391" y="30721"/>
                  </a:lnTo>
                  <a:lnTo>
                    <a:pt x="336537" y="14846"/>
                  </a:lnTo>
                  <a:lnTo>
                    <a:pt x="348018" y="14846"/>
                  </a:lnTo>
                  <a:lnTo>
                    <a:pt x="357746" y="21196"/>
                  </a:lnTo>
                  <a:lnTo>
                    <a:pt x="357746" y="2324"/>
                  </a:lnTo>
                  <a:lnTo>
                    <a:pt x="356984" y="2159"/>
                  </a:lnTo>
                  <a:lnTo>
                    <a:pt x="353631" y="1778"/>
                  </a:lnTo>
                  <a:lnTo>
                    <a:pt x="322986" y="1778"/>
                  </a:lnTo>
                  <a:lnTo>
                    <a:pt x="313182" y="71691"/>
                  </a:lnTo>
                  <a:lnTo>
                    <a:pt x="328599" y="71691"/>
                  </a:lnTo>
                  <a:lnTo>
                    <a:pt x="332435" y="43789"/>
                  </a:lnTo>
                  <a:lnTo>
                    <a:pt x="339991" y="43789"/>
                  </a:lnTo>
                  <a:lnTo>
                    <a:pt x="350735" y="71691"/>
                  </a:lnTo>
                  <a:lnTo>
                    <a:pt x="369227" y="71691"/>
                  </a:lnTo>
                  <a:lnTo>
                    <a:pt x="356323" y="43789"/>
                  </a:lnTo>
                  <a:lnTo>
                    <a:pt x="355587" y="42189"/>
                  </a:lnTo>
                  <a:lnTo>
                    <a:pt x="373341" y="23063"/>
                  </a:lnTo>
                  <a:lnTo>
                    <a:pt x="373443" y="22885"/>
                  </a:lnTo>
                  <a:lnTo>
                    <a:pt x="373875" y="19697"/>
                  </a:lnTo>
                  <a:close/>
                </a:path>
              </a:pathLst>
            </a:custGeom>
            <a:solidFill>
              <a:srgbClr val="1C2B47"/>
            </a:solidFill>
          </p:spPr>
          <p:txBody>
            <a:bodyPr wrap="square" lIns="0" tIns="0" rIns="0" bIns="0" rtlCol="0"/>
            <a:lstStyle/>
            <a:p>
              <a:endParaRPr/>
            </a:p>
          </p:txBody>
        </p:sp>
        <p:sp>
          <p:nvSpPr>
            <p:cNvPr id="11" name="object 11"/>
            <p:cNvSpPr/>
            <p:nvPr/>
          </p:nvSpPr>
          <p:spPr>
            <a:xfrm>
              <a:off x="11280881" y="6071529"/>
              <a:ext cx="550545" cy="550545"/>
            </a:xfrm>
            <a:custGeom>
              <a:avLst/>
              <a:gdLst/>
              <a:ahLst/>
              <a:cxnLst/>
              <a:rect l="l" t="t" r="r" b="b"/>
              <a:pathLst>
                <a:path w="550545" h="550545">
                  <a:moveTo>
                    <a:pt x="550331" y="275011"/>
                  </a:moveTo>
                  <a:lnTo>
                    <a:pt x="545898" y="225576"/>
                  </a:lnTo>
                  <a:lnTo>
                    <a:pt x="533116" y="179049"/>
                  </a:lnTo>
                  <a:lnTo>
                    <a:pt x="512764" y="136206"/>
                  </a:lnTo>
                  <a:lnTo>
                    <a:pt x="485617" y="97823"/>
                  </a:lnTo>
                  <a:lnTo>
                    <a:pt x="452454" y="64678"/>
                  </a:lnTo>
                  <a:lnTo>
                    <a:pt x="414050" y="37546"/>
                  </a:lnTo>
                  <a:lnTo>
                    <a:pt x="371183" y="17205"/>
                  </a:lnTo>
                  <a:lnTo>
                    <a:pt x="324631" y="4430"/>
                  </a:lnTo>
                  <a:lnTo>
                    <a:pt x="275170" y="0"/>
                  </a:lnTo>
                  <a:lnTo>
                    <a:pt x="225708" y="4430"/>
                  </a:lnTo>
                  <a:lnTo>
                    <a:pt x="179155" y="17205"/>
                  </a:lnTo>
                  <a:lnTo>
                    <a:pt x="136287" y="37546"/>
                  </a:lnTo>
                  <a:lnTo>
                    <a:pt x="97882" y="64678"/>
                  </a:lnTo>
                  <a:lnTo>
                    <a:pt x="64717" y="97823"/>
                  </a:lnTo>
                  <a:lnTo>
                    <a:pt x="37569" y="136206"/>
                  </a:lnTo>
                  <a:lnTo>
                    <a:pt x="17215" y="179049"/>
                  </a:lnTo>
                  <a:lnTo>
                    <a:pt x="4433" y="225576"/>
                  </a:lnTo>
                  <a:lnTo>
                    <a:pt x="0" y="275011"/>
                  </a:lnTo>
                  <a:lnTo>
                    <a:pt x="4433" y="324445"/>
                  </a:lnTo>
                  <a:lnTo>
                    <a:pt x="17215" y="370973"/>
                  </a:lnTo>
                  <a:lnTo>
                    <a:pt x="37569" y="413818"/>
                  </a:lnTo>
                  <a:lnTo>
                    <a:pt x="64717" y="452203"/>
                  </a:lnTo>
                  <a:lnTo>
                    <a:pt x="97883" y="485350"/>
                  </a:lnTo>
                  <a:lnTo>
                    <a:pt x="136288" y="512484"/>
                  </a:lnTo>
                  <a:lnTo>
                    <a:pt x="179156" y="532827"/>
                  </a:lnTo>
                  <a:lnTo>
                    <a:pt x="225709" y="545602"/>
                  </a:lnTo>
                  <a:lnTo>
                    <a:pt x="275170" y="550033"/>
                  </a:lnTo>
                  <a:lnTo>
                    <a:pt x="324632" y="545602"/>
                  </a:lnTo>
                  <a:lnTo>
                    <a:pt x="371184" y="532827"/>
                  </a:lnTo>
                  <a:lnTo>
                    <a:pt x="414050" y="512484"/>
                  </a:lnTo>
                  <a:lnTo>
                    <a:pt x="452454" y="485350"/>
                  </a:lnTo>
                  <a:lnTo>
                    <a:pt x="485618" y="452203"/>
                  </a:lnTo>
                  <a:lnTo>
                    <a:pt x="512764" y="413818"/>
                  </a:lnTo>
                  <a:lnTo>
                    <a:pt x="533116" y="370973"/>
                  </a:lnTo>
                  <a:lnTo>
                    <a:pt x="545898" y="324445"/>
                  </a:lnTo>
                  <a:lnTo>
                    <a:pt x="550331" y="275011"/>
                  </a:lnTo>
                </a:path>
              </a:pathLst>
            </a:custGeom>
            <a:ln w="9337">
              <a:solidFill>
                <a:srgbClr val="1C2B47"/>
              </a:solidFill>
            </a:ln>
          </p:spPr>
          <p:txBody>
            <a:bodyPr wrap="square" lIns="0" tIns="0" rIns="0" bIns="0" rtlCol="0"/>
            <a:lstStyle/>
            <a:p>
              <a:endParaRPr/>
            </a:p>
          </p:txBody>
        </p:sp>
        <p:sp>
          <p:nvSpPr>
            <p:cNvPr id="12" name="object 12"/>
            <p:cNvSpPr/>
            <p:nvPr/>
          </p:nvSpPr>
          <p:spPr>
            <a:xfrm>
              <a:off x="11218672" y="6015558"/>
              <a:ext cx="661670" cy="656590"/>
            </a:xfrm>
            <a:custGeom>
              <a:avLst/>
              <a:gdLst/>
              <a:ahLst/>
              <a:cxnLst/>
              <a:rect l="l" t="t" r="r" b="b"/>
              <a:pathLst>
                <a:path w="661670" h="656590">
                  <a:moveTo>
                    <a:pt x="661441" y="341972"/>
                  </a:moveTo>
                  <a:lnTo>
                    <a:pt x="660298" y="294551"/>
                  </a:lnTo>
                  <a:lnTo>
                    <a:pt x="652551" y="248602"/>
                  </a:lnTo>
                  <a:lnTo>
                    <a:pt x="638606" y="204711"/>
                  </a:lnTo>
                  <a:lnTo>
                    <a:pt x="618858" y="163474"/>
                  </a:lnTo>
                  <a:lnTo>
                    <a:pt x="593712" y="125514"/>
                  </a:lnTo>
                  <a:lnTo>
                    <a:pt x="563549" y="91414"/>
                  </a:lnTo>
                  <a:lnTo>
                    <a:pt x="528777" y="61785"/>
                  </a:lnTo>
                  <a:lnTo>
                    <a:pt x="489800" y="37211"/>
                  </a:lnTo>
                  <a:lnTo>
                    <a:pt x="447001" y="18313"/>
                  </a:lnTo>
                  <a:lnTo>
                    <a:pt x="400786" y="5664"/>
                  </a:lnTo>
                  <a:lnTo>
                    <a:pt x="353187" y="0"/>
                  </a:lnTo>
                  <a:lnTo>
                    <a:pt x="306400" y="1422"/>
                  </a:lnTo>
                  <a:lnTo>
                    <a:pt x="261023" y="9525"/>
                  </a:lnTo>
                  <a:lnTo>
                    <a:pt x="217639" y="23901"/>
                  </a:lnTo>
                  <a:lnTo>
                    <a:pt x="176860" y="44157"/>
                  </a:lnTo>
                  <a:lnTo>
                    <a:pt x="139268" y="69875"/>
                  </a:lnTo>
                  <a:lnTo>
                    <a:pt x="105460" y="100647"/>
                  </a:lnTo>
                  <a:lnTo>
                    <a:pt x="76022" y="136067"/>
                  </a:lnTo>
                  <a:lnTo>
                    <a:pt x="51549" y="175742"/>
                  </a:lnTo>
                  <a:lnTo>
                    <a:pt x="32639" y="219252"/>
                  </a:lnTo>
                  <a:lnTo>
                    <a:pt x="24866" y="247840"/>
                  </a:lnTo>
                  <a:lnTo>
                    <a:pt x="18364" y="247891"/>
                  </a:lnTo>
                  <a:lnTo>
                    <a:pt x="10007" y="251472"/>
                  </a:lnTo>
                  <a:lnTo>
                    <a:pt x="3594" y="257975"/>
                  </a:lnTo>
                  <a:lnTo>
                    <a:pt x="0" y="266763"/>
                  </a:lnTo>
                  <a:lnTo>
                    <a:pt x="25" y="276263"/>
                  </a:lnTo>
                  <a:lnTo>
                    <a:pt x="3492" y="284695"/>
                  </a:lnTo>
                  <a:lnTo>
                    <a:pt x="9842" y="291160"/>
                  </a:lnTo>
                  <a:lnTo>
                    <a:pt x="18491" y="294767"/>
                  </a:lnTo>
                  <a:lnTo>
                    <a:pt x="27863" y="294703"/>
                  </a:lnTo>
                  <a:lnTo>
                    <a:pt x="36207" y="291109"/>
                  </a:lnTo>
                  <a:lnTo>
                    <a:pt x="42633" y="284607"/>
                  </a:lnTo>
                  <a:lnTo>
                    <a:pt x="46228" y="275818"/>
                  </a:lnTo>
                  <a:lnTo>
                    <a:pt x="46278" y="266319"/>
                  </a:lnTo>
                  <a:lnTo>
                    <a:pt x="42773" y="257898"/>
                  </a:lnTo>
                  <a:lnTo>
                    <a:pt x="36398" y="251434"/>
                  </a:lnTo>
                  <a:lnTo>
                    <a:pt x="33578" y="250266"/>
                  </a:lnTo>
                  <a:lnTo>
                    <a:pt x="41173" y="222338"/>
                  </a:lnTo>
                  <a:lnTo>
                    <a:pt x="59550" y="180035"/>
                  </a:lnTo>
                  <a:lnTo>
                    <a:pt x="83350" y="141465"/>
                  </a:lnTo>
                  <a:lnTo>
                    <a:pt x="111963" y="107022"/>
                  </a:lnTo>
                  <a:lnTo>
                    <a:pt x="144830" y="77101"/>
                  </a:lnTo>
                  <a:lnTo>
                    <a:pt x="181381" y="52108"/>
                  </a:lnTo>
                  <a:lnTo>
                    <a:pt x="221018" y="32410"/>
                  </a:lnTo>
                  <a:lnTo>
                    <a:pt x="263182" y="18415"/>
                  </a:lnTo>
                  <a:lnTo>
                    <a:pt x="307276" y="10528"/>
                  </a:lnTo>
                  <a:lnTo>
                    <a:pt x="352755" y="9131"/>
                  </a:lnTo>
                  <a:lnTo>
                    <a:pt x="399008" y="14617"/>
                  </a:lnTo>
                  <a:lnTo>
                    <a:pt x="443941" y="26924"/>
                  </a:lnTo>
                  <a:lnTo>
                    <a:pt x="485546" y="45313"/>
                  </a:lnTo>
                  <a:lnTo>
                    <a:pt x="523443" y="69202"/>
                  </a:lnTo>
                  <a:lnTo>
                    <a:pt x="557237" y="98018"/>
                  </a:lnTo>
                  <a:lnTo>
                    <a:pt x="586549" y="131165"/>
                  </a:lnTo>
                  <a:lnTo>
                    <a:pt x="610984" y="168071"/>
                  </a:lnTo>
                  <a:lnTo>
                    <a:pt x="630161" y="208153"/>
                  </a:lnTo>
                  <a:lnTo>
                    <a:pt x="643712" y="250812"/>
                  </a:lnTo>
                  <a:lnTo>
                    <a:pt x="651230" y="295490"/>
                  </a:lnTo>
                  <a:lnTo>
                    <a:pt x="652335" y="341579"/>
                  </a:lnTo>
                  <a:lnTo>
                    <a:pt x="646633" y="388505"/>
                  </a:lnTo>
                  <a:lnTo>
                    <a:pt x="634225" y="434111"/>
                  </a:lnTo>
                  <a:lnTo>
                    <a:pt x="615848" y="476402"/>
                  </a:lnTo>
                  <a:lnTo>
                    <a:pt x="592061" y="514946"/>
                  </a:lnTo>
                  <a:lnTo>
                    <a:pt x="563435" y="549376"/>
                  </a:lnTo>
                  <a:lnTo>
                    <a:pt x="530580" y="579285"/>
                  </a:lnTo>
                  <a:lnTo>
                    <a:pt x="494042" y="604291"/>
                  </a:lnTo>
                  <a:lnTo>
                    <a:pt x="454406" y="623976"/>
                  </a:lnTo>
                  <a:lnTo>
                    <a:pt x="412254" y="637971"/>
                  </a:lnTo>
                  <a:lnTo>
                    <a:pt x="368160" y="645858"/>
                  </a:lnTo>
                  <a:lnTo>
                    <a:pt x="322707" y="647255"/>
                  </a:lnTo>
                  <a:lnTo>
                    <a:pt x="276479" y="641769"/>
                  </a:lnTo>
                  <a:lnTo>
                    <a:pt x="230505" y="629107"/>
                  </a:lnTo>
                  <a:lnTo>
                    <a:pt x="187591" y="609917"/>
                  </a:lnTo>
                  <a:lnTo>
                    <a:pt x="148310" y="584606"/>
                  </a:lnTo>
                  <a:lnTo>
                    <a:pt x="113220" y="553631"/>
                  </a:lnTo>
                  <a:lnTo>
                    <a:pt x="82892" y="517398"/>
                  </a:lnTo>
                  <a:lnTo>
                    <a:pt x="57912" y="476338"/>
                  </a:lnTo>
                  <a:lnTo>
                    <a:pt x="49872" y="480631"/>
                  </a:lnTo>
                  <a:lnTo>
                    <a:pt x="75603" y="522884"/>
                  </a:lnTo>
                  <a:lnTo>
                    <a:pt x="106819" y="560171"/>
                  </a:lnTo>
                  <a:lnTo>
                    <a:pt x="142925" y="592048"/>
                  </a:lnTo>
                  <a:lnTo>
                    <a:pt x="183349" y="618083"/>
                  </a:lnTo>
                  <a:lnTo>
                    <a:pt x="227507" y="637832"/>
                  </a:lnTo>
                  <a:lnTo>
                    <a:pt x="274789" y="650824"/>
                  </a:lnTo>
                  <a:lnTo>
                    <a:pt x="322376" y="656463"/>
                  </a:lnTo>
                  <a:lnTo>
                    <a:pt x="369150" y="655015"/>
                  </a:lnTo>
                  <a:lnTo>
                    <a:pt x="414528" y="646899"/>
                  </a:lnTo>
                  <a:lnTo>
                    <a:pt x="457898" y="632510"/>
                  </a:lnTo>
                  <a:lnTo>
                    <a:pt x="498690" y="612254"/>
                  </a:lnTo>
                  <a:lnTo>
                    <a:pt x="536295" y="586536"/>
                  </a:lnTo>
                  <a:lnTo>
                    <a:pt x="570103" y="555764"/>
                  </a:lnTo>
                  <a:lnTo>
                    <a:pt x="599554" y="520344"/>
                  </a:lnTo>
                  <a:lnTo>
                    <a:pt x="624027" y="480682"/>
                  </a:lnTo>
                  <a:lnTo>
                    <a:pt x="642937" y="437184"/>
                  </a:lnTo>
                  <a:lnTo>
                    <a:pt x="655599" y="390271"/>
                  </a:lnTo>
                  <a:lnTo>
                    <a:pt x="661441" y="341972"/>
                  </a:lnTo>
                  <a:close/>
                </a:path>
              </a:pathLst>
            </a:custGeom>
            <a:solidFill>
              <a:srgbClr val="1C2B47"/>
            </a:solidFill>
          </p:spPr>
          <p:txBody>
            <a:bodyPr wrap="square" lIns="0" tIns="0" rIns="0" bIns="0" rtlCol="0"/>
            <a:lstStyle/>
            <a:p>
              <a:endParaRPr/>
            </a:p>
          </p:txBody>
        </p:sp>
        <p:pic>
          <p:nvPicPr>
            <p:cNvPr id="13" name="object 13"/>
            <p:cNvPicPr/>
            <p:nvPr/>
          </p:nvPicPr>
          <p:blipFill>
            <a:blip r:embed="rId3" cstate="print"/>
            <a:stretch>
              <a:fillRect/>
            </a:stretch>
          </p:blipFill>
          <p:spPr>
            <a:xfrm>
              <a:off x="171450" y="1638300"/>
              <a:ext cx="11581511" cy="4343400"/>
            </a:xfrm>
            <a:prstGeom prst="rect">
              <a:avLst/>
            </a:prstGeom>
          </p:spPr>
        </p:pic>
      </p:grpSp>
      <p:sp>
        <p:nvSpPr>
          <p:cNvPr id="14" name="object 14"/>
          <p:cNvSpPr txBox="1"/>
          <p:nvPr/>
        </p:nvSpPr>
        <p:spPr>
          <a:xfrm>
            <a:off x="292417" y="566038"/>
            <a:ext cx="2072005" cy="518159"/>
          </a:xfrm>
          <a:prstGeom prst="rect">
            <a:avLst/>
          </a:prstGeom>
        </p:spPr>
        <p:txBody>
          <a:bodyPr vert="horz" wrap="square" lIns="0" tIns="16510" rIns="0" bIns="0" rtlCol="0">
            <a:spAutoFit/>
          </a:bodyPr>
          <a:lstStyle/>
          <a:p>
            <a:pPr marL="12700">
              <a:lnSpc>
                <a:spcPct val="100000"/>
              </a:lnSpc>
              <a:spcBef>
                <a:spcPts val="130"/>
              </a:spcBef>
            </a:pPr>
            <a:r>
              <a:rPr sz="3200" b="1" spc="-100" dirty="0">
                <a:solidFill>
                  <a:srgbClr val="3E3E3E"/>
                </a:solidFill>
                <a:latin typeface="Verdana"/>
                <a:cs typeface="Verdana"/>
              </a:rPr>
              <a:t>Problems</a:t>
            </a:r>
            <a:endParaRPr sz="3200" dirty="0">
              <a:latin typeface="Verdana"/>
              <a:cs typeface="Verdana"/>
            </a:endParaRPr>
          </a:p>
        </p:txBody>
      </p:sp>
      <p:sp>
        <p:nvSpPr>
          <p:cNvPr id="15" name="object 15"/>
          <p:cNvSpPr txBox="1"/>
          <p:nvPr/>
        </p:nvSpPr>
        <p:spPr>
          <a:xfrm>
            <a:off x="4302125" y="3364610"/>
            <a:ext cx="2914650" cy="2099310"/>
          </a:xfrm>
          <a:prstGeom prst="rect">
            <a:avLst/>
          </a:prstGeom>
        </p:spPr>
        <p:txBody>
          <a:bodyPr vert="horz" wrap="square" lIns="0" tIns="10795" rIns="0" bIns="0" rtlCol="0">
            <a:spAutoFit/>
          </a:bodyPr>
          <a:lstStyle/>
          <a:p>
            <a:pPr marL="563245" marR="553720" indent="-3175" algn="ctr">
              <a:lnSpc>
                <a:spcPct val="101299"/>
              </a:lnSpc>
              <a:spcBef>
                <a:spcPts val="85"/>
              </a:spcBef>
            </a:pPr>
            <a:r>
              <a:rPr sz="2750" b="1" spc="15" dirty="0">
                <a:solidFill>
                  <a:srgbClr val="113152"/>
                </a:solidFill>
                <a:latin typeface="Calibri"/>
                <a:cs typeface="Calibri"/>
              </a:rPr>
              <a:t>Problem </a:t>
            </a:r>
            <a:r>
              <a:rPr sz="2750" b="1" spc="-5" dirty="0">
                <a:solidFill>
                  <a:srgbClr val="113152"/>
                </a:solidFill>
                <a:latin typeface="Calibri"/>
                <a:cs typeface="Calibri"/>
              </a:rPr>
              <a:t>#2 </a:t>
            </a:r>
            <a:r>
              <a:rPr sz="2750" b="1" dirty="0">
                <a:solidFill>
                  <a:srgbClr val="113152"/>
                </a:solidFill>
                <a:latin typeface="Calibri"/>
                <a:cs typeface="Calibri"/>
              </a:rPr>
              <a:t> </a:t>
            </a:r>
            <a:r>
              <a:rPr sz="2400" b="1" spc="-15" dirty="0">
                <a:solidFill>
                  <a:srgbClr val="C00000"/>
                </a:solidFill>
                <a:latin typeface="Calibri"/>
                <a:cs typeface="Calibri"/>
              </a:rPr>
              <a:t>Fairness </a:t>
            </a:r>
            <a:r>
              <a:rPr sz="2400" b="1" spc="-10" dirty="0">
                <a:solidFill>
                  <a:srgbClr val="C00000"/>
                </a:solidFill>
                <a:latin typeface="Calibri"/>
                <a:cs typeface="Calibri"/>
              </a:rPr>
              <a:t> </a:t>
            </a:r>
            <a:r>
              <a:rPr sz="2750" b="1" spc="15" dirty="0">
                <a:solidFill>
                  <a:srgbClr val="113152"/>
                </a:solidFill>
                <a:latin typeface="Calibri"/>
                <a:cs typeface="Calibri"/>
              </a:rPr>
              <a:t>In</a:t>
            </a:r>
            <a:r>
              <a:rPr sz="2750" b="1" spc="-25" dirty="0">
                <a:solidFill>
                  <a:srgbClr val="113152"/>
                </a:solidFill>
                <a:latin typeface="Calibri"/>
                <a:cs typeface="Calibri"/>
              </a:rPr>
              <a:t>c</a:t>
            </a:r>
            <a:r>
              <a:rPr sz="2750" b="1" spc="10" dirty="0">
                <a:solidFill>
                  <a:srgbClr val="113152"/>
                </a:solidFill>
                <a:latin typeface="Calibri"/>
                <a:cs typeface="Calibri"/>
              </a:rPr>
              <a:t>o</a:t>
            </a:r>
            <a:r>
              <a:rPr sz="2750" b="1" spc="25" dirty="0">
                <a:solidFill>
                  <a:srgbClr val="113152"/>
                </a:solidFill>
                <a:latin typeface="Calibri"/>
                <a:cs typeface="Calibri"/>
              </a:rPr>
              <a:t>ns</a:t>
            </a:r>
            <a:r>
              <a:rPr sz="2750" b="1" spc="5" dirty="0">
                <a:solidFill>
                  <a:srgbClr val="113152"/>
                </a:solidFill>
                <a:latin typeface="Calibri"/>
                <a:cs typeface="Calibri"/>
              </a:rPr>
              <a:t>i</a:t>
            </a:r>
            <a:r>
              <a:rPr sz="2750" b="1" spc="15" dirty="0">
                <a:solidFill>
                  <a:srgbClr val="113152"/>
                </a:solidFill>
                <a:latin typeface="Calibri"/>
                <a:cs typeface="Calibri"/>
              </a:rPr>
              <a:t>s</a:t>
            </a:r>
            <a:r>
              <a:rPr sz="2750" b="1" spc="-60" dirty="0">
                <a:solidFill>
                  <a:srgbClr val="113152"/>
                </a:solidFill>
                <a:latin typeface="Calibri"/>
                <a:cs typeface="Calibri"/>
              </a:rPr>
              <a:t>t</a:t>
            </a:r>
            <a:r>
              <a:rPr sz="2750" b="1" spc="35" dirty="0">
                <a:solidFill>
                  <a:srgbClr val="113152"/>
                </a:solidFill>
                <a:latin typeface="Calibri"/>
                <a:cs typeface="Calibri"/>
              </a:rPr>
              <a:t>e</a:t>
            </a:r>
            <a:r>
              <a:rPr sz="2750" b="1" spc="15" dirty="0">
                <a:solidFill>
                  <a:srgbClr val="113152"/>
                </a:solidFill>
                <a:latin typeface="Calibri"/>
                <a:cs typeface="Calibri"/>
              </a:rPr>
              <a:t>n</a:t>
            </a:r>
            <a:r>
              <a:rPr sz="2750" b="1" spc="5" dirty="0">
                <a:solidFill>
                  <a:srgbClr val="113152"/>
                </a:solidFill>
                <a:latin typeface="Calibri"/>
                <a:cs typeface="Calibri"/>
              </a:rPr>
              <a:t>t  </a:t>
            </a:r>
            <a:r>
              <a:rPr sz="2750" b="1" spc="15" dirty="0">
                <a:solidFill>
                  <a:srgbClr val="113152"/>
                </a:solidFill>
                <a:latin typeface="Calibri"/>
                <a:cs typeface="Calibri"/>
              </a:rPr>
              <a:t>Admissions</a:t>
            </a:r>
            <a:endParaRPr sz="2750">
              <a:latin typeface="Calibri"/>
              <a:cs typeface="Calibri"/>
            </a:endParaRPr>
          </a:p>
          <a:p>
            <a:pPr algn="ctr">
              <a:lnSpc>
                <a:spcPct val="100000"/>
              </a:lnSpc>
              <a:spcBef>
                <a:spcPts val="80"/>
              </a:spcBef>
            </a:pPr>
            <a:r>
              <a:rPr sz="2750" b="1" spc="10" dirty="0">
                <a:solidFill>
                  <a:srgbClr val="113152"/>
                </a:solidFill>
                <a:latin typeface="Calibri"/>
                <a:cs typeface="Calibri"/>
              </a:rPr>
              <a:t>Decisions</a:t>
            </a:r>
            <a:r>
              <a:rPr sz="2750" b="1" spc="40" dirty="0">
                <a:solidFill>
                  <a:srgbClr val="113152"/>
                </a:solidFill>
                <a:latin typeface="Calibri"/>
                <a:cs typeface="Calibri"/>
              </a:rPr>
              <a:t> </a:t>
            </a:r>
            <a:r>
              <a:rPr sz="2750" b="1" spc="5" dirty="0">
                <a:solidFill>
                  <a:srgbClr val="113152"/>
                </a:solidFill>
                <a:latin typeface="Calibri"/>
                <a:cs typeface="Calibri"/>
              </a:rPr>
              <a:t>(Fairness)</a:t>
            </a:r>
            <a:endParaRPr sz="2750">
              <a:latin typeface="Calibri"/>
              <a:cs typeface="Calibri"/>
            </a:endParaRPr>
          </a:p>
        </p:txBody>
      </p:sp>
      <p:sp>
        <p:nvSpPr>
          <p:cNvPr id="16" name="object 16"/>
          <p:cNvSpPr txBox="1"/>
          <p:nvPr/>
        </p:nvSpPr>
        <p:spPr>
          <a:xfrm>
            <a:off x="8587740" y="3364610"/>
            <a:ext cx="2004695" cy="2032635"/>
          </a:xfrm>
          <a:prstGeom prst="rect">
            <a:avLst/>
          </a:prstGeom>
        </p:spPr>
        <p:txBody>
          <a:bodyPr vert="horz" wrap="square" lIns="0" tIns="12700" rIns="0" bIns="0" rtlCol="0">
            <a:spAutoFit/>
          </a:bodyPr>
          <a:lstStyle/>
          <a:p>
            <a:pPr marL="12700" marR="5080" indent="-8890" algn="ctr">
              <a:lnSpc>
                <a:spcPct val="100899"/>
              </a:lnSpc>
              <a:spcBef>
                <a:spcPts val="100"/>
              </a:spcBef>
            </a:pPr>
            <a:r>
              <a:rPr sz="2750" b="1" spc="15" dirty="0">
                <a:solidFill>
                  <a:srgbClr val="113152"/>
                </a:solidFill>
                <a:latin typeface="Calibri"/>
                <a:cs typeface="Calibri"/>
              </a:rPr>
              <a:t>Problem </a:t>
            </a:r>
            <a:r>
              <a:rPr sz="2750" b="1" spc="-5" dirty="0">
                <a:solidFill>
                  <a:srgbClr val="113152"/>
                </a:solidFill>
                <a:latin typeface="Calibri"/>
                <a:cs typeface="Calibri"/>
              </a:rPr>
              <a:t>#3 </a:t>
            </a:r>
            <a:r>
              <a:rPr sz="2750" b="1" dirty="0">
                <a:solidFill>
                  <a:srgbClr val="113152"/>
                </a:solidFill>
                <a:latin typeface="Calibri"/>
                <a:cs typeface="Calibri"/>
              </a:rPr>
              <a:t> </a:t>
            </a:r>
            <a:r>
              <a:rPr sz="2400" b="1" spc="-5" dirty="0">
                <a:solidFill>
                  <a:srgbClr val="C00000"/>
                </a:solidFill>
                <a:latin typeface="Calibri"/>
                <a:cs typeface="Calibri"/>
              </a:rPr>
              <a:t>Scaling</a:t>
            </a:r>
            <a:r>
              <a:rPr sz="2400" b="1" spc="-65" dirty="0">
                <a:solidFill>
                  <a:srgbClr val="C00000"/>
                </a:solidFill>
                <a:latin typeface="Calibri"/>
                <a:cs typeface="Calibri"/>
              </a:rPr>
              <a:t> </a:t>
            </a:r>
            <a:r>
              <a:rPr sz="2400" b="1" dirty="0">
                <a:solidFill>
                  <a:srgbClr val="C00000"/>
                </a:solidFill>
                <a:latin typeface="Calibri"/>
                <a:cs typeface="Calibri"/>
              </a:rPr>
              <a:t>to</a:t>
            </a:r>
            <a:r>
              <a:rPr sz="2400" b="1" spc="-10" dirty="0">
                <a:solidFill>
                  <a:srgbClr val="C00000"/>
                </a:solidFill>
                <a:latin typeface="Calibri"/>
                <a:cs typeface="Calibri"/>
              </a:rPr>
              <a:t> </a:t>
            </a:r>
            <a:r>
              <a:rPr sz="2400" b="1" spc="-15" dirty="0">
                <a:solidFill>
                  <a:srgbClr val="C00000"/>
                </a:solidFill>
                <a:latin typeface="Calibri"/>
                <a:cs typeface="Calibri"/>
              </a:rPr>
              <a:t>order </a:t>
            </a:r>
            <a:r>
              <a:rPr sz="2400" b="1" spc="-525" dirty="0">
                <a:solidFill>
                  <a:srgbClr val="C00000"/>
                </a:solidFill>
                <a:latin typeface="Calibri"/>
                <a:cs typeface="Calibri"/>
              </a:rPr>
              <a:t> </a:t>
            </a:r>
            <a:r>
              <a:rPr sz="2400" b="1" spc="-15" dirty="0">
                <a:solidFill>
                  <a:srgbClr val="C00000"/>
                </a:solidFill>
                <a:latin typeface="Calibri"/>
                <a:cs typeface="Calibri"/>
              </a:rPr>
              <a:t>programs </a:t>
            </a:r>
            <a:r>
              <a:rPr sz="2400" b="1" spc="-10" dirty="0">
                <a:solidFill>
                  <a:srgbClr val="C00000"/>
                </a:solidFill>
                <a:latin typeface="Calibri"/>
                <a:cs typeface="Calibri"/>
              </a:rPr>
              <a:t> </a:t>
            </a:r>
            <a:r>
              <a:rPr sz="2750" b="1" spc="15" dirty="0">
                <a:solidFill>
                  <a:srgbClr val="113152"/>
                </a:solidFill>
                <a:latin typeface="Calibri"/>
                <a:cs typeface="Calibri"/>
              </a:rPr>
              <a:t>Scalability </a:t>
            </a:r>
            <a:r>
              <a:rPr sz="2750" b="1" spc="20" dirty="0">
                <a:solidFill>
                  <a:srgbClr val="113152"/>
                </a:solidFill>
                <a:latin typeface="Calibri"/>
                <a:cs typeface="Calibri"/>
              </a:rPr>
              <a:t> Challenges</a:t>
            </a:r>
            <a:endParaRPr sz="2750">
              <a:latin typeface="Calibri"/>
              <a:cs typeface="Calibri"/>
            </a:endParaRPr>
          </a:p>
        </p:txBody>
      </p:sp>
      <p:sp>
        <p:nvSpPr>
          <p:cNvPr id="17" name="object 17"/>
          <p:cNvSpPr txBox="1"/>
          <p:nvPr/>
        </p:nvSpPr>
        <p:spPr>
          <a:xfrm>
            <a:off x="810577" y="3436937"/>
            <a:ext cx="2501265" cy="1670050"/>
          </a:xfrm>
          <a:prstGeom prst="rect">
            <a:avLst/>
          </a:prstGeom>
        </p:spPr>
        <p:txBody>
          <a:bodyPr vert="horz" wrap="square" lIns="0" tIns="15875" rIns="0" bIns="0" rtlCol="0">
            <a:spAutoFit/>
          </a:bodyPr>
          <a:lstStyle/>
          <a:p>
            <a:pPr marL="407670">
              <a:lnSpc>
                <a:spcPct val="100000"/>
              </a:lnSpc>
              <a:spcBef>
                <a:spcPts val="125"/>
              </a:spcBef>
            </a:pPr>
            <a:r>
              <a:rPr sz="2750" b="1" spc="20" dirty="0">
                <a:solidFill>
                  <a:srgbClr val="113152"/>
                </a:solidFill>
                <a:latin typeface="Calibri"/>
                <a:cs typeface="Calibri"/>
              </a:rPr>
              <a:t>Problem</a:t>
            </a:r>
            <a:r>
              <a:rPr sz="2750" b="1" dirty="0">
                <a:solidFill>
                  <a:srgbClr val="113152"/>
                </a:solidFill>
                <a:latin typeface="Calibri"/>
                <a:cs typeface="Calibri"/>
              </a:rPr>
              <a:t> </a:t>
            </a:r>
            <a:r>
              <a:rPr sz="2750" b="1" spc="-5" dirty="0">
                <a:solidFill>
                  <a:srgbClr val="113152"/>
                </a:solidFill>
                <a:latin typeface="Calibri"/>
                <a:cs typeface="Calibri"/>
              </a:rPr>
              <a:t>#1</a:t>
            </a:r>
            <a:endParaRPr sz="2750" dirty="0">
              <a:latin typeface="Calibri"/>
              <a:cs typeface="Calibri"/>
            </a:endParaRPr>
          </a:p>
          <a:p>
            <a:pPr marL="12700" marR="5080" indent="639445">
              <a:lnSpc>
                <a:spcPct val="101200"/>
              </a:lnSpc>
              <a:spcBef>
                <a:spcPts val="20"/>
              </a:spcBef>
            </a:pPr>
            <a:r>
              <a:rPr sz="2400" b="1" spc="-10" dirty="0">
                <a:solidFill>
                  <a:srgbClr val="C00000"/>
                </a:solidFill>
                <a:latin typeface="Calibri"/>
                <a:cs typeface="Calibri"/>
              </a:rPr>
              <a:t>Efficiency </a:t>
            </a:r>
            <a:r>
              <a:rPr sz="2400" b="1" spc="-5" dirty="0">
                <a:solidFill>
                  <a:srgbClr val="C00000"/>
                </a:solidFill>
                <a:latin typeface="Calibri"/>
                <a:cs typeface="Calibri"/>
              </a:rPr>
              <a:t> </a:t>
            </a:r>
            <a:r>
              <a:rPr sz="2750" b="1" spc="55" dirty="0">
                <a:solidFill>
                  <a:srgbClr val="113152"/>
                </a:solidFill>
                <a:latin typeface="Calibri"/>
                <a:cs typeface="Calibri"/>
              </a:rPr>
              <a:t>T</a:t>
            </a:r>
            <a:r>
              <a:rPr sz="2750" b="1" spc="-5" dirty="0">
                <a:solidFill>
                  <a:srgbClr val="113152"/>
                </a:solidFill>
                <a:latin typeface="Calibri"/>
                <a:cs typeface="Calibri"/>
              </a:rPr>
              <a:t>i</a:t>
            </a:r>
            <a:r>
              <a:rPr sz="2750" b="1" spc="15" dirty="0">
                <a:solidFill>
                  <a:srgbClr val="113152"/>
                </a:solidFill>
                <a:latin typeface="Calibri"/>
                <a:cs typeface="Calibri"/>
              </a:rPr>
              <a:t>m</a:t>
            </a:r>
            <a:r>
              <a:rPr sz="2750" b="1" spc="20" dirty="0">
                <a:solidFill>
                  <a:srgbClr val="113152"/>
                </a:solidFill>
                <a:latin typeface="Calibri"/>
                <a:cs typeface="Calibri"/>
              </a:rPr>
              <a:t>e</a:t>
            </a:r>
            <a:r>
              <a:rPr sz="2750" b="1" spc="15" dirty="0">
                <a:solidFill>
                  <a:srgbClr val="113152"/>
                </a:solidFill>
                <a:latin typeface="Calibri"/>
                <a:cs typeface="Calibri"/>
              </a:rPr>
              <a:t>-</a:t>
            </a:r>
            <a:r>
              <a:rPr sz="2750" b="1" spc="40" dirty="0">
                <a:solidFill>
                  <a:srgbClr val="113152"/>
                </a:solidFill>
                <a:latin typeface="Calibri"/>
                <a:cs typeface="Calibri"/>
              </a:rPr>
              <a:t>C</a:t>
            </a:r>
            <a:r>
              <a:rPr sz="2750" b="1" spc="15" dirty="0">
                <a:solidFill>
                  <a:srgbClr val="113152"/>
                </a:solidFill>
                <a:latin typeface="Calibri"/>
                <a:cs typeface="Calibri"/>
              </a:rPr>
              <a:t>o</a:t>
            </a:r>
            <a:r>
              <a:rPr sz="2750" b="1" spc="30" dirty="0">
                <a:solidFill>
                  <a:srgbClr val="113152"/>
                </a:solidFill>
                <a:latin typeface="Calibri"/>
                <a:cs typeface="Calibri"/>
              </a:rPr>
              <a:t>n</a:t>
            </a:r>
            <a:r>
              <a:rPr sz="2750" b="1" spc="20" dirty="0">
                <a:solidFill>
                  <a:srgbClr val="113152"/>
                </a:solidFill>
                <a:latin typeface="Calibri"/>
                <a:cs typeface="Calibri"/>
              </a:rPr>
              <a:t>su</a:t>
            </a:r>
            <a:r>
              <a:rPr sz="2750" b="1" spc="15" dirty="0">
                <a:solidFill>
                  <a:srgbClr val="113152"/>
                </a:solidFill>
                <a:latin typeface="Calibri"/>
                <a:cs typeface="Calibri"/>
              </a:rPr>
              <a:t>m</a:t>
            </a:r>
            <a:r>
              <a:rPr sz="2750" b="1" spc="-15" dirty="0">
                <a:solidFill>
                  <a:srgbClr val="113152"/>
                </a:solidFill>
                <a:latin typeface="Calibri"/>
                <a:cs typeface="Calibri"/>
              </a:rPr>
              <a:t>i</a:t>
            </a:r>
            <a:r>
              <a:rPr sz="2750" b="1" spc="20" dirty="0">
                <a:solidFill>
                  <a:srgbClr val="113152"/>
                </a:solidFill>
                <a:latin typeface="Calibri"/>
                <a:cs typeface="Calibri"/>
              </a:rPr>
              <a:t>n</a:t>
            </a:r>
            <a:r>
              <a:rPr sz="2750" b="1" spc="5" dirty="0">
                <a:solidFill>
                  <a:srgbClr val="113152"/>
                </a:solidFill>
                <a:latin typeface="Calibri"/>
                <a:cs typeface="Calibri"/>
              </a:rPr>
              <a:t>g  </a:t>
            </a:r>
            <a:r>
              <a:rPr sz="2750" b="1" spc="25" dirty="0">
                <a:solidFill>
                  <a:srgbClr val="113152"/>
                </a:solidFill>
                <a:latin typeface="Calibri"/>
                <a:cs typeface="Calibri"/>
              </a:rPr>
              <a:t>Manual</a:t>
            </a:r>
            <a:r>
              <a:rPr sz="2750" b="1" spc="-45" dirty="0">
                <a:solidFill>
                  <a:srgbClr val="113152"/>
                </a:solidFill>
                <a:latin typeface="Calibri"/>
                <a:cs typeface="Calibri"/>
              </a:rPr>
              <a:t> </a:t>
            </a:r>
            <a:r>
              <a:rPr sz="2750" b="1" spc="15" dirty="0">
                <a:solidFill>
                  <a:srgbClr val="113152"/>
                </a:solidFill>
                <a:latin typeface="Calibri"/>
                <a:cs typeface="Calibri"/>
              </a:rPr>
              <a:t>Review</a:t>
            </a:r>
            <a:endParaRPr sz="2750" dirty="0">
              <a:latin typeface="Calibri"/>
              <a:cs typeface="Calibri"/>
            </a:endParaRPr>
          </a:p>
        </p:txBody>
      </p:sp>
      <p:grpSp>
        <p:nvGrpSpPr>
          <p:cNvPr id="18" name="object 18"/>
          <p:cNvGrpSpPr/>
          <p:nvPr/>
        </p:nvGrpSpPr>
        <p:grpSpPr>
          <a:xfrm>
            <a:off x="885825" y="1476375"/>
            <a:ext cx="9610725" cy="1666875"/>
            <a:chOff x="885825" y="1476375"/>
            <a:chExt cx="9610725" cy="1666875"/>
          </a:xfrm>
        </p:grpSpPr>
        <p:pic>
          <p:nvPicPr>
            <p:cNvPr id="19" name="object 19"/>
            <p:cNvPicPr/>
            <p:nvPr/>
          </p:nvPicPr>
          <p:blipFill>
            <a:blip r:embed="rId4" cstate="print"/>
            <a:stretch>
              <a:fillRect/>
            </a:stretch>
          </p:blipFill>
          <p:spPr>
            <a:xfrm>
              <a:off x="885825" y="1590675"/>
              <a:ext cx="2047875" cy="1552575"/>
            </a:xfrm>
            <a:prstGeom prst="rect">
              <a:avLst/>
            </a:prstGeom>
          </p:spPr>
        </p:pic>
        <p:pic>
          <p:nvPicPr>
            <p:cNvPr id="20" name="object 20"/>
            <p:cNvPicPr/>
            <p:nvPr/>
          </p:nvPicPr>
          <p:blipFill>
            <a:blip r:embed="rId4" cstate="print"/>
            <a:stretch>
              <a:fillRect/>
            </a:stretch>
          </p:blipFill>
          <p:spPr>
            <a:xfrm>
              <a:off x="4610100" y="1590675"/>
              <a:ext cx="2047875" cy="1552575"/>
            </a:xfrm>
            <a:prstGeom prst="rect">
              <a:avLst/>
            </a:prstGeom>
          </p:spPr>
        </p:pic>
        <p:pic>
          <p:nvPicPr>
            <p:cNvPr id="21" name="object 21"/>
            <p:cNvPicPr/>
            <p:nvPr/>
          </p:nvPicPr>
          <p:blipFill>
            <a:blip r:embed="rId4" cstate="print"/>
            <a:stretch>
              <a:fillRect/>
            </a:stretch>
          </p:blipFill>
          <p:spPr>
            <a:xfrm>
              <a:off x="8448675" y="1476375"/>
              <a:ext cx="2047875" cy="15525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1115</TotalTime>
  <Words>1227</Words>
  <Application>Microsoft Office PowerPoint</Application>
  <PresentationFormat>Widescreen</PresentationFormat>
  <Paragraphs>181</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MT</vt:lpstr>
      <vt:lpstr>Calibri</vt:lpstr>
      <vt:lpstr>Roboto</vt:lpstr>
      <vt:lpstr>Times New Roman</vt:lpstr>
      <vt:lpstr>Trebuchet MS</vt:lpstr>
      <vt:lpstr>Verdana</vt:lpstr>
      <vt:lpstr>Office Theme</vt:lpstr>
      <vt:lpstr>DSCI 6051-02 : DATA SCIENCE CAPSTONE PROJECT</vt:lpstr>
      <vt:lpstr>ADM-DM_PROJECT ADMISSION MODEL FOR DECISION MAKING </vt:lpstr>
      <vt:lpstr>PowerPoint Presentation</vt:lpstr>
      <vt:lpstr>TEAM</vt:lpstr>
      <vt:lpstr>PowerPoint Presentation</vt:lpstr>
      <vt:lpstr>Why ADM-DM Project?</vt:lpstr>
      <vt:lpstr>Why ADM-DM Project?</vt:lpstr>
      <vt:lpstr>Introduction &amp; Objectives</vt:lpstr>
      <vt:lpstr>PowerPoint Presentation</vt:lpstr>
      <vt:lpstr>PROBLEM SOLVING</vt:lpstr>
      <vt:lpstr>PowerPoint Presentation</vt:lpstr>
      <vt:lpstr>Data Understanding</vt:lpstr>
      <vt:lpstr>Annotation of Transcripts using paddle OCR Tool</vt:lpstr>
      <vt:lpstr>Data Preparation and Training</vt:lpstr>
      <vt:lpstr>Data Preparation Outputs</vt:lpstr>
      <vt:lpstr>Built Model</vt:lpstr>
      <vt:lpstr>PowerPoint Presentation</vt:lpstr>
      <vt:lpstr>PowerPoint Presentation</vt:lpstr>
      <vt:lpstr>Evaluation</vt:lpstr>
      <vt:lpstr>PowerPoint Presentation</vt:lpstr>
      <vt:lpstr>Deployment</vt:lpstr>
      <vt:lpstr>Application Interface</vt:lpstr>
      <vt:lpstr>PowerPoint Presentation</vt:lpstr>
      <vt:lpstr>PowerPoint Presentation</vt:lpstr>
      <vt:lpstr>What We Learned</vt:lpstr>
      <vt:lpstr>Future Recommendations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charan pulleti</cp:lastModifiedBy>
  <cp:revision>3</cp:revision>
  <dcterms:created xsi:type="dcterms:W3CDTF">2024-12-12T02:21:52Z</dcterms:created>
  <dcterms:modified xsi:type="dcterms:W3CDTF">2024-12-13T03:49:24Z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2024-12-11T00:00:00Z</vt:filetime>
  </property>
  <property fmtid="{D5CDD505-2E9C-101B-9397-08002B2CF9AE}" pid="3" name="Creator">
    <vt:lpwstr>Microsoft® PowerPoint® for Microsoft 365</vt:lpwstr>
  </property>
  <property fmtid="{D5CDD505-2E9C-101B-9397-08002B2CF9AE}" pid="4" name="LastSaved">
    <vt:filetime>2024-12-12T00:00:00Z</vt:filetime>
  </property>
  <property fmtid="{D5CDD505-2E9C-101B-9397-08002B2CF9AE}" pid="5" name="Producer">
    <vt:lpwstr>Microsoft® PowerPoint® for Microsoft 365</vt:lpwstr>
  </property>
</Properties>
</file>